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4"/>
  </p:notesMasterIdLst>
  <p:handoutMasterIdLst>
    <p:handoutMasterId r:id="rId15"/>
  </p:handoutMasterIdLst>
  <p:sldIdLst>
    <p:sldId id="256" r:id="rId2"/>
    <p:sldId id="290" r:id="rId3"/>
    <p:sldId id="309" r:id="rId4"/>
    <p:sldId id="310" r:id="rId5"/>
    <p:sldId id="291" r:id="rId6"/>
    <p:sldId id="313" r:id="rId7"/>
    <p:sldId id="295" r:id="rId8"/>
    <p:sldId id="312" r:id="rId9"/>
    <p:sldId id="302" r:id="rId10"/>
    <p:sldId id="305" r:id="rId11"/>
    <p:sldId id="303" r:id="rId12"/>
    <p:sldId id="308" r:id="rId13"/>
  </p:sldIdLst>
  <p:sldSz cx="9144000" cy="6858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BC2"/>
    <a:srgbClr val="DCF9FF"/>
    <a:srgbClr val="E7F6FF"/>
    <a:srgbClr val="2EF307"/>
    <a:srgbClr val="ADFFAC"/>
    <a:srgbClr val="FFF0F9"/>
    <a:srgbClr val="F2080B"/>
    <a:srgbClr val="FFF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F61D06-1268-4C98-8042-0F960E73B8CD}" v="8" dt="2023-06-21T16:05:18.220"/>
    <p1510:client id="{96037223-03DA-4FE0-B691-311AD57E5980}" v="14" dt="2023-06-22T06:09:18.39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autoAdjust="0"/>
    <p:restoredTop sz="51978" autoAdjust="0"/>
  </p:normalViewPr>
  <p:slideViewPr>
    <p:cSldViewPr snapToGrid="0">
      <p:cViewPr varScale="1">
        <p:scale>
          <a:sx n="121" d="100"/>
          <a:sy n="121" d="100"/>
        </p:scale>
        <p:origin x="1642"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306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shikawa Tohru" userId="d233778bebc90de2" providerId="LiveId" clId="{37F61D06-1268-4C98-8042-0F960E73B8CD}"/>
    <pc:docChg chg="custSel addSld modSld">
      <pc:chgData name="Yoshikawa Tohru" userId="d233778bebc90de2" providerId="LiveId" clId="{37F61D06-1268-4C98-8042-0F960E73B8CD}" dt="2023-06-21T16:05:18.220" v="29" actId="14100"/>
      <pc:docMkLst>
        <pc:docMk/>
      </pc:docMkLst>
      <pc:sldChg chg="delSp modSp mod">
        <pc:chgData name="Yoshikawa Tohru" userId="d233778bebc90de2" providerId="LiveId" clId="{37F61D06-1268-4C98-8042-0F960E73B8CD}" dt="2023-06-21T16:04:21.774" v="26" actId="14100"/>
        <pc:sldMkLst>
          <pc:docMk/>
          <pc:sldMk cId="0" sldId="256"/>
        </pc:sldMkLst>
        <pc:spChg chg="del">
          <ac:chgData name="Yoshikawa Tohru" userId="d233778bebc90de2" providerId="LiveId" clId="{37F61D06-1268-4C98-8042-0F960E73B8CD}" dt="2023-06-21T16:01:27.044" v="2" actId="478"/>
          <ac:spMkLst>
            <pc:docMk/>
            <pc:sldMk cId="0" sldId="256"/>
            <ac:spMk id="17" creationId="{A4A247FA-F507-4CFB-BA38-933F0BD3ABCC}"/>
          </ac:spMkLst>
        </pc:spChg>
        <pc:spChg chg="mod">
          <ac:chgData name="Yoshikawa Tohru" userId="d233778bebc90de2" providerId="LiveId" clId="{37F61D06-1268-4C98-8042-0F960E73B8CD}" dt="2023-06-21T16:04:21.774" v="26" actId="14100"/>
          <ac:spMkLst>
            <pc:docMk/>
            <pc:sldMk cId="0" sldId="256"/>
            <ac:spMk id="4106" creationId="{F027C666-4EDF-4231-9656-C28C043625F3}"/>
          </ac:spMkLst>
        </pc:spChg>
      </pc:sldChg>
      <pc:sldChg chg="modSp mod">
        <pc:chgData name="Yoshikawa Tohru" userId="d233778bebc90de2" providerId="LiveId" clId="{37F61D06-1268-4C98-8042-0F960E73B8CD}" dt="2023-06-21T16:03:48.574" v="23" actId="113"/>
        <pc:sldMkLst>
          <pc:docMk/>
          <pc:sldMk cId="0" sldId="290"/>
        </pc:sldMkLst>
        <pc:spChg chg="mod">
          <ac:chgData name="Yoshikawa Tohru" userId="d233778bebc90de2" providerId="LiveId" clId="{37F61D06-1268-4C98-8042-0F960E73B8CD}" dt="2023-06-21T16:03:48.574" v="23" actId="113"/>
          <ac:spMkLst>
            <pc:docMk/>
            <pc:sldMk cId="0" sldId="290"/>
            <ac:spMk id="6147" creationId="{E42C2363-0461-489D-B224-9121CB6956DC}"/>
          </ac:spMkLst>
        </pc:spChg>
      </pc:sldChg>
      <pc:sldChg chg="modSp mod">
        <pc:chgData name="Yoshikawa Tohru" userId="d233778bebc90de2" providerId="LiveId" clId="{37F61D06-1268-4C98-8042-0F960E73B8CD}" dt="2023-06-21T16:03:27.676" v="20" actId="113"/>
        <pc:sldMkLst>
          <pc:docMk/>
          <pc:sldMk cId="0" sldId="291"/>
        </pc:sldMkLst>
        <pc:spChg chg="mod">
          <ac:chgData name="Yoshikawa Tohru" userId="d233778bebc90de2" providerId="LiveId" clId="{37F61D06-1268-4C98-8042-0F960E73B8CD}" dt="2023-06-21T16:03:27.676" v="20" actId="113"/>
          <ac:spMkLst>
            <pc:docMk/>
            <pc:sldMk cId="0" sldId="291"/>
            <ac:spMk id="3" creationId="{8CF2B1D1-5724-45E3-8A00-580E16E352A9}"/>
          </ac:spMkLst>
        </pc:spChg>
      </pc:sldChg>
      <pc:sldChg chg="modSp mod">
        <pc:chgData name="Yoshikawa Tohru" userId="d233778bebc90de2" providerId="LiveId" clId="{37F61D06-1268-4C98-8042-0F960E73B8CD}" dt="2023-06-21T16:03:14.093" v="17" actId="113"/>
        <pc:sldMkLst>
          <pc:docMk/>
          <pc:sldMk cId="0" sldId="295"/>
        </pc:sldMkLst>
        <pc:spChg chg="mod">
          <ac:chgData name="Yoshikawa Tohru" userId="d233778bebc90de2" providerId="LiveId" clId="{37F61D06-1268-4C98-8042-0F960E73B8CD}" dt="2023-06-21T16:03:14.093" v="17" actId="113"/>
          <ac:spMkLst>
            <pc:docMk/>
            <pc:sldMk cId="0" sldId="295"/>
            <ac:spMk id="14339" creationId="{5868A720-763B-44B5-8963-6761AAA7E677}"/>
          </ac:spMkLst>
        </pc:spChg>
      </pc:sldChg>
      <pc:sldChg chg="modSp">
        <pc:chgData name="Yoshikawa Tohru" userId="d233778bebc90de2" providerId="LiveId" clId="{37F61D06-1268-4C98-8042-0F960E73B8CD}" dt="2023-06-21T16:05:18.220" v="29" actId="14100"/>
        <pc:sldMkLst>
          <pc:docMk/>
          <pc:sldMk cId="0" sldId="302"/>
        </pc:sldMkLst>
        <pc:spChg chg="mod">
          <ac:chgData name="Yoshikawa Tohru" userId="d233778bebc90de2" providerId="LiveId" clId="{37F61D06-1268-4C98-8042-0F960E73B8CD}" dt="2023-06-21T16:05:18.220" v="29" actId="14100"/>
          <ac:spMkLst>
            <pc:docMk/>
            <pc:sldMk cId="0" sldId="302"/>
            <ac:spMk id="16387" creationId="{C132EC08-63F5-4599-8BD5-E55B7F626A7A}"/>
          </ac:spMkLst>
        </pc:spChg>
      </pc:sldChg>
      <pc:sldChg chg="modSp mod">
        <pc:chgData name="Yoshikawa Tohru" userId="d233778bebc90de2" providerId="LiveId" clId="{37F61D06-1268-4C98-8042-0F960E73B8CD}" dt="2023-06-21T16:04:50.723" v="28" actId="1076"/>
        <pc:sldMkLst>
          <pc:docMk/>
          <pc:sldMk cId="0" sldId="303"/>
        </pc:sldMkLst>
        <pc:spChg chg="mod">
          <ac:chgData name="Yoshikawa Tohru" userId="d233778bebc90de2" providerId="LiveId" clId="{37F61D06-1268-4C98-8042-0F960E73B8CD}" dt="2023-06-21T16:04:46.379" v="27" actId="14100"/>
          <ac:spMkLst>
            <pc:docMk/>
            <pc:sldMk cId="0" sldId="303"/>
            <ac:spMk id="20482" creationId="{503FA402-14CC-42C8-8376-0479E25B3EA5}"/>
          </ac:spMkLst>
        </pc:spChg>
        <pc:spChg chg="mod">
          <ac:chgData name="Yoshikawa Tohru" userId="d233778bebc90de2" providerId="LiveId" clId="{37F61D06-1268-4C98-8042-0F960E73B8CD}" dt="2023-06-21T16:04:50.723" v="28" actId="1076"/>
          <ac:spMkLst>
            <pc:docMk/>
            <pc:sldMk cId="0" sldId="303"/>
            <ac:spMk id="20483" creationId="{56E8F46F-E2B1-4B40-BD62-C2C6393931CC}"/>
          </ac:spMkLst>
        </pc:spChg>
      </pc:sldChg>
      <pc:sldChg chg="modSp mod">
        <pc:chgData name="Yoshikawa Tohru" userId="d233778bebc90de2" providerId="LiveId" clId="{37F61D06-1268-4C98-8042-0F960E73B8CD}" dt="2023-06-21T16:03:41.812" v="22" actId="113"/>
        <pc:sldMkLst>
          <pc:docMk/>
          <pc:sldMk cId="0" sldId="309"/>
        </pc:sldMkLst>
        <pc:spChg chg="mod">
          <ac:chgData name="Yoshikawa Tohru" userId="d233778bebc90de2" providerId="LiveId" clId="{37F61D06-1268-4C98-8042-0F960E73B8CD}" dt="2023-06-21T16:03:41.812" v="22" actId="113"/>
          <ac:spMkLst>
            <pc:docMk/>
            <pc:sldMk cId="0" sldId="309"/>
            <ac:spMk id="3" creationId="{7636D1C8-A539-4673-8538-376A908C7B85}"/>
          </ac:spMkLst>
        </pc:spChg>
      </pc:sldChg>
      <pc:sldChg chg="modSp mod">
        <pc:chgData name="Yoshikawa Tohru" userId="d233778bebc90de2" providerId="LiveId" clId="{37F61D06-1268-4C98-8042-0F960E73B8CD}" dt="2023-06-21T16:03:34.007" v="21" actId="113"/>
        <pc:sldMkLst>
          <pc:docMk/>
          <pc:sldMk cId="0" sldId="310"/>
        </pc:sldMkLst>
        <pc:spChg chg="mod">
          <ac:chgData name="Yoshikawa Tohru" userId="d233778bebc90de2" providerId="LiveId" clId="{37F61D06-1268-4C98-8042-0F960E73B8CD}" dt="2023-06-21T16:03:34.007" v="21" actId="113"/>
          <ac:spMkLst>
            <pc:docMk/>
            <pc:sldMk cId="0" sldId="310"/>
            <ac:spMk id="10243" creationId="{FDC61233-9121-4C4A-AF9F-06796C028615}"/>
          </ac:spMkLst>
        </pc:spChg>
      </pc:sldChg>
      <pc:sldChg chg="delSp modSp add mod">
        <pc:chgData name="Yoshikawa Tohru" userId="d233778bebc90de2" providerId="LiveId" clId="{37F61D06-1268-4C98-8042-0F960E73B8CD}" dt="2023-06-21T16:03:22.983" v="19" actId="113"/>
        <pc:sldMkLst>
          <pc:docMk/>
          <pc:sldMk cId="865749953" sldId="313"/>
        </pc:sldMkLst>
        <pc:spChg chg="mod">
          <ac:chgData name="Yoshikawa Tohru" userId="d233778bebc90de2" providerId="LiveId" clId="{37F61D06-1268-4C98-8042-0F960E73B8CD}" dt="2023-06-21T16:03:16.567" v="18" actId="1076"/>
          <ac:spMkLst>
            <pc:docMk/>
            <pc:sldMk cId="865749953" sldId="313"/>
            <ac:spMk id="2" creationId="{A8956730-B9BD-465E-8076-6FB6E4FAD79B}"/>
          </ac:spMkLst>
        </pc:spChg>
        <pc:spChg chg="mod">
          <ac:chgData name="Yoshikawa Tohru" userId="d233778bebc90de2" providerId="LiveId" clId="{37F61D06-1268-4C98-8042-0F960E73B8CD}" dt="2023-06-21T16:03:22.983" v="19" actId="113"/>
          <ac:spMkLst>
            <pc:docMk/>
            <pc:sldMk cId="865749953" sldId="313"/>
            <ac:spMk id="3" creationId="{8CF2B1D1-5724-45E3-8A00-580E16E352A9}"/>
          </ac:spMkLst>
        </pc:spChg>
        <pc:spChg chg="del">
          <ac:chgData name="Yoshikawa Tohru" userId="d233778bebc90de2" providerId="LiveId" clId="{37F61D06-1268-4C98-8042-0F960E73B8CD}" dt="2023-06-21T16:02:50.772" v="15" actId="478"/>
          <ac:spMkLst>
            <pc:docMk/>
            <pc:sldMk cId="865749953" sldId="313"/>
            <ac:spMk id="4" creationId="{B9BD5A1A-9DD2-2F83-2E26-39DEFD75873F}"/>
          </ac:spMkLst>
        </pc:spChg>
        <pc:spChg chg="del">
          <ac:chgData name="Yoshikawa Tohru" userId="d233778bebc90de2" providerId="LiveId" clId="{37F61D06-1268-4C98-8042-0F960E73B8CD}" dt="2023-06-21T16:02:50.772" v="15" actId="478"/>
          <ac:spMkLst>
            <pc:docMk/>
            <pc:sldMk cId="865749953" sldId="313"/>
            <ac:spMk id="5" creationId="{9EA94164-F76F-6AE0-6E39-A0E70D2F5D85}"/>
          </ac:spMkLst>
        </pc:spChg>
      </pc:sldChg>
    </pc:docChg>
  </pc:docChgLst>
  <pc:docChgLst>
    <pc:chgData name="Yoshikawa Tohru" userId="d233778bebc90de2" providerId="LiveId" clId="{96037223-03DA-4FE0-B691-311AD57E5980}"/>
    <pc:docChg chg="custSel modSld">
      <pc:chgData name="Yoshikawa Tohru" userId="d233778bebc90de2" providerId="LiveId" clId="{96037223-03DA-4FE0-B691-311AD57E5980}" dt="2023-06-22T06:30:31.619" v="348" actId="313"/>
      <pc:docMkLst>
        <pc:docMk/>
      </pc:docMkLst>
      <pc:sldChg chg="modSp mod">
        <pc:chgData name="Yoshikawa Tohru" userId="d233778bebc90de2" providerId="LiveId" clId="{96037223-03DA-4FE0-B691-311AD57E5980}" dt="2023-06-22T06:30:31.619" v="348" actId="313"/>
        <pc:sldMkLst>
          <pc:docMk/>
          <pc:sldMk cId="0" sldId="256"/>
        </pc:sldMkLst>
        <pc:spChg chg="mod">
          <ac:chgData name="Yoshikawa Tohru" userId="d233778bebc90de2" providerId="LiveId" clId="{96037223-03DA-4FE0-B691-311AD57E5980}" dt="2023-06-22T06:29:48.517" v="277"/>
          <ac:spMkLst>
            <pc:docMk/>
            <pc:sldMk cId="0" sldId="256"/>
            <ac:spMk id="5" creationId="{0B340092-CA83-421C-9928-4F09C964C603}"/>
          </ac:spMkLst>
        </pc:spChg>
        <pc:spChg chg="mod">
          <ac:chgData name="Yoshikawa Tohru" userId="d233778bebc90de2" providerId="LiveId" clId="{96037223-03DA-4FE0-B691-311AD57E5980}" dt="2023-06-22T06:29:41.051" v="252"/>
          <ac:spMkLst>
            <pc:docMk/>
            <pc:sldMk cId="0" sldId="256"/>
            <ac:spMk id="6" creationId="{1A2261E6-658D-4ED9-8D14-91E49ABFFC0C}"/>
          </ac:spMkLst>
        </pc:spChg>
        <pc:spChg chg="mod">
          <ac:chgData name="Yoshikawa Tohru" userId="d233778bebc90de2" providerId="LiveId" clId="{96037223-03DA-4FE0-B691-311AD57E5980}" dt="2023-06-22T06:21:45.411" v="131" actId="14100"/>
          <ac:spMkLst>
            <pc:docMk/>
            <pc:sldMk cId="0" sldId="256"/>
            <ac:spMk id="7" creationId="{8B536E79-F81C-4E6F-A913-8DCEBE2D6718}"/>
          </ac:spMkLst>
        </pc:spChg>
        <pc:spChg chg="mod">
          <ac:chgData name="Yoshikawa Tohru" userId="d233778bebc90de2" providerId="LiveId" clId="{96037223-03DA-4FE0-B691-311AD57E5980}" dt="2023-06-22T06:08:14.864" v="92" actId="14100"/>
          <ac:spMkLst>
            <pc:docMk/>
            <pc:sldMk cId="0" sldId="256"/>
            <ac:spMk id="16" creationId="{4EF7F1E2-89EB-4A94-9B94-6F9B9E2EA3F4}"/>
          </ac:spMkLst>
        </pc:spChg>
        <pc:spChg chg="mod">
          <ac:chgData name="Yoshikawa Tohru" userId="d233778bebc90de2" providerId="LiveId" clId="{96037223-03DA-4FE0-B691-311AD57E5980}" dt="2023-06-22T06:29:25.232" v="222" actId="14100"/>
          <ac:spMkLst>
            <pc:docMk/>
            <pc:sldMk cId="0" sldId="256"/>
            <ac:spMk id="19" creationId="{23063D4E-5D17-3528-9D90-E23D88588E6A}"/>
          </ac:spMkLst>
        </pc:spChg>
        <pc:spChg chg="mod">
          <ac:chgData name="Yoshikawa Tohru" userId="d233778bebc90de2" providerId="LiveId" clId="{96037223-03DA-4FE0-B691-311AD57E5980}" dt="2023-06-22T06:29:30.070" v="232"/>
          <ac:spMkLst>
            <pc:docMk/>
            <pc:sldMk cId="0" sldId="256"/>
            <ac:spMk id="21" creationId="{907E5196-8326-45A7-7605-C3AE60CF7C4B}"/>
          </ac:spMkLst>
        </pc:spChg>
        <pc:spChg chg="mod">
          <ac:chgData name="Yoshikawa Tohru" userId="d233778bebc90de2" providerId="LiveId" clId="{96037223-03DA-4FE0-B691-311AD57E5980}" dt="2023-06-22T06:30:14.215" v="316" actId="20577"/>
          <ac:spMkLst>
            <pc:docMk/>
            <pc:sldMk cId="0" sldId="256"/>
            <ac:spMk id="4099" creationId="{542E32E0-D2A7-496C-ACEF-DBF8979119C5}"/>
          </ac:spMkLst>
        </pc:spChg>
        <pc:spChg chg="mod">
          <ac:chgData name="Yoshikawa Tohru" userId="d233778bebc90de2" providerId="LiveId" clId="{96037223-03DA-4FE0-B691-311AD57E5980}" dt="2023-06-22T06:21:52.460" v="142" actId="14100"/>
          <ac:spMkLst>
            <pc:docMk/>
            <pc:sldMk cId="0" sldId="256"/>
            <ac:spMk id="4100" creationId="{40F725E8-4710-4A01-A6DE-5AF28EBE127D}"/>
          </ac:spMkLst>
        </pc:spChg>
        <pc:spChg chg="mod">
          <ac:chgData name="Yoshikawa Tohru" userId="d233778bebc90de2" providerId="LiveId" clId="{96037223-03DA-4FE0-B691-311AD57E5980}" dt="2023-06-22T06:30:31.619" v="348" actId="313"/>
          <ac:spMkLst>
            <pc:docMk/>
            <pc:sldMk cId="0" sldId="256"/>
            <ac:spMk id="4103" creationId="{87421FCB-98D5-47DE-8336-C643193CF33F}"/>
          </ac:spMkLst>
        </pc:spChg>
      </pc:sldChg>
      <pc:sldChg chg="addSp delSp modSp mod">
        <pc:chgData name="Yoshikawa Tohru" userId="d233778bebc90de2" providerId="LiveId" clId="{96037223-03DA-4FE0-B691-311AD57E5980}" dt="2023-06-22T06:08:23.528" v="94"/>
        <pc:sldMkLst>
          <pc:docMk/>
          <pc:sldMk cId="0" sldId="290"/>
        </pc:sldMkLst>
        <pc:spChg chg="add mod">
          <ac:chgData name="Yoshikawa Tohru" userId="d233778bebc90de2" providerId="LiveId" clId="{96037223-03DA-4FE0-B691-311AD57E5980}" dt="2023-06-22T06:08:23.528" v="94"/>
          <ac:spMkLst>
            <pc:docMk/>
            <pc:sldMk cId="0" sldId="290"/>
            <ac:spMk id="4" creationId="{76B65F62-F4D9-D6DF-1A45-A1F58F18D02B}"/>
          </ac:spMkLst>
        </pc:spChg>
        <pc:spChg chg="del">
          <ac:chgData name="Yoshikawa Tohru" userId="d233778bebc90de2" providerId="LiveId" clId="{96037223-03DA-4FE0-B691-311AD57E5980}" dt="2023-06-22T06:08:22.709" v="93" actId="478"/>
          <ac:spMkLst>
            <pc:docMk/>
            <pc:sldMk cId="0" sldId="290"/>
            <ac:spMk id="9" creationId="{94F5C1AD-B225-4066-858B-1D11672B36DA}"/>
          </ac:spMkLst>
        </pc:spChg>
      </pc:sldChg>
      <pc:sldChg chg="addSp delSp modSp mod">
        <pc:chgData name="Yoshikawa Tohru" userId="d233778bebc90de2" providerId="LiveId" clId="{96037223-03DA-4FE0-B691-311AD57E5980}" dt="2023-06-22T06:08:37.974" v="100"/>
        <pc:sldMkLst>
          <pc:docMk/>
          <pc:sldMk cId="0" sldId="291"/>
        </pc:sldMkLst>
        <pc:spChg chg="del">
          <ac:chgData name="Yoshikawa Tohru" userId="d233778bebc90de2" providerId="LiveId" clId="{96037223-03DA-4FE0-B691-311AD57E5980}" dt="2023-06-22T06:08:37.384" v="99" actId="478"/>
          <ac:spMkLst>
            <pc:docMk/>
            <pc:sldMk cId="0" sldId="291"/>
            <ac:spMk id="7" creationId="{6C320792-6034-4C11-8161-F4682B1E7ED8}"/>
          </ac:spMkLst>
        </pc:spChg>
        <pc:spChg chg="add mod">
          <ac:chgData name="Yoshikawa Tohru" userId="d233778bebc90de2" providerId="LiveId" clId="{96037223-03DA-4FE0-B691-311AD57E5980}" dt="2023-06-22T06:08:37.974" v="100"/>
          <ac:spMkLst>
            <pc:docMk/>
            <pc:sldMk cId="0" sldId="291"/>
            <ac:spMk id="8" creationId="{E7A420EB-9886-65B4-4E2E-7C65A62DAC72}"/>
          </ac:spMkLst>
        </pc:spChg>
      </pc:sldChg>
      <pc:sldChg chg="addSp delSp modSp mod">
        <pc:chgData name="Yoshikawa Tohru" userId="d233778bebc90de2" providerId="LiveId" clId="{96037223-03DA-4FE0-B691-311AD57E5980}" dt="2023-06-22T06:08:47.912" v="104"/>
        <pc:sldMkLst>
          <pc:docMk/>
          <pc:sldMk cId="0" sldId="295"/>
        </pc:sldMkLst>
        <pc:spChg chg="add mod">
          <ac:chgData name="Yoshikawa Tohru" userId="d233778bebc90de2" providerId="LiveId" clId="{96037223-03DA-4FE0-B691-311AD57E5980}" dt="2023-06-22T06:08:47.912" v="104"/>
          <ac:spMkLst>
            <pc:docMk/>
            <pc:sldMk cId="0" sldId="295"/>
            <ac:spMk id="2" creationId="{B19C5A58-2B13-8C43-354F-5114976128CA}"/>
          </ac:spMkLst>
        </pc:spChg>
        <pc:spChg chg="del">
          <ac:chgData name="Yoshikawa Tohru" userId="d233778bebc90de2" providerId="LiveId" clId="{96037223-03DA-4FE0-B691-311AD57E5980}" dt="2023-06-22T06:08:47.360" v="103" actId="478"/>
          <ac:spMkLst>
            <pc:docMk/>
            <pc:sldMk cId="0" sldId="295"/>
            <ac:spMk id="7" creationId="{48C8BBF4-4C2A-4B3F-93DA-9D9FEAD1DF9A}"/>
          </ac:spMkLst>
        </pc:spChg>
      </pc:sldChg>
      <pc:sldChg chg="addSp delSp modSp mod">
        <pc:chgData name="Yoshikawa Tohru" userId="d233778bebc90de2" providerId="LiveId" clId="{96037223-03DA-4FE0-B691-311AD57E5980}" dt="2023-06-22T06:08:56.756" v="108"/>
        <pc:sldMkLst>
          <pc:docMk/>
          <pc:sldMk cId="0" sldId="302"/>
        </pc:sldMkLst>
        <pc:spChg chg="add mod">
          <ac:chgData name="Yoshikawa Tohru" userId="d233778bebc90de2" providerId="LiveId" clId="{96037223-03DA-4FE0-B691-311AD57E5980}" dt="2023-06-22T06:08:56.756" v="108"/>
          <ac:spMkLst>
            <pc:docMk/>
            <pc:sldMk cId="0" sldId="302"/>
            <ac:spMk id="3" creationId="{F226D8BD-D31B-5393-9BFB-D803B8917119}"/>
          </ac:spMkLst>
        </pc:spChg>
        <pc:spChg chg="del">
          <ac:chgData name="Yoshikawa Tohru" userId="d233778bebc90de2" providerId="LiveId" clId="{96037223-03DA-4FE0-B691-311AD57E5980}" dt="2023-06-22T06:08:56.257" v="107" actId="478"/>
          <ac:spMkLst>
            <pc:docMk/>
            <pc:sldMk cId="0" sldId="302"/>
            <ac:spMk id="10" creationId="{8B4D17E2-442F-4A46-8C39-5927ECCF72F4}"/>
          </ac:spMkLst>
        </pc:spChg>
      </pc:sldChg>
      <pc:sldChg chg="addSp delSp modSp mod">
        <pc:chgData name="Yoshikawa Tohru" userId="d233778bebc90de2" providerId="LiveId" clId="{96037223-03DA-4FE0-B691-311AD57E5980}" dt="2023-06-22T06:22:21.947" v="171" actId="1037"/>
        <pc:sldMkLst>
          <pc:docMk/>
          <pc:sldMk cId="0" sldId="303"/>
        </pc:sldMkLst>
        <pc:spChg chg="add mod">
          <ac:chgData name="Yoshikawa Tohru" userId="d233778bebc90de2" providerId="LiveId" clId="{96037223-03DA-4FE0-B691-311AD57E5980}" dt="2023-06-22T06:09:13.573" v="112"/>
          <ac:spMkLst>
            <pc:docMk/>
            <pc:sldMk cId="0" sldId="303"/>
            <ac:spMk id="4" creationId="{566E5179-0CEC-5418-C16E-9F1ED1B75974}"/>
          </ac:spMkLst>
        </pc:spChg>
        <pc:spChg chg="del">
          <ac:chgData name="Yoshikawa Tohru" userId="d233778bebc90de2" providerId="LiveId" clId="{96037223-03DA-4FE0-B691-311AD57E5980}" dt="2023-06-22T06:09:13.006" v="111" actId="478"/>
          <ac:spMkLst>
            <pc:docMk/>
            <pc:sldMk cId="0" sldId="303"/>
            <ac:spMk id="10" creationId="{DCFF3858-68E0-4EF5-810D-B758C3C9680A}"/>
          </ac:spMkLst>
        </pc:spChg>
        <pc:spChg chg="mod">
          <ac:chgData name="Yoshikawa Tohru" userId="d233778bebc90de2" providerId="LiveId" clId="{96037223-03DA-4FE0-B691-311AD57E5980}" dt="2023-06-22T06:22:21.947" v="171" actId="1037"/>
          <ac:spMkLst>
            <pc:docMk/>
            <pc:sldMk cId="0" sldId="303"/>
            <ac:spMk id="20483" creationId="{56E8F46F-E2B1-4B40-BD62-C2C6393931CC}"/>
          </ac:spMkLst>
        </pc:spChg>
      </pc:sldChg>
      <pc:sldChg chg="addSp delSp modSp mod">
        <pc:chgData name="Yoshikawa Tohru" userId="d233778bebc90de2" providerId="LiveId" clId="{96037223-03DA-4FE0-B691-311AD57E5980}" dt="2023-06-22T06:22:11.864" v="157" actId="1038"/>
        <pc:sldMkLst>
          <pc:docMk/>
          <pc:sldMk cId="0" sldId="305"/>
        </pc:sldMkLst>
        <pc:spChg chg="add mod">
          <ac:chgData name="Yoshikawa Tohru" userId="d233778bebc90de2" providerId="LiveId" clId="{96037223-03DA-4FE0-B691-311AD57E5980}" dt="2023-06-22T06:09:04.109" v="110"/>
          <ac:spMkLst>
            <pc:docMk/>
            <pc:sldMk cId="0" sldId="305"/>
            <ac:spMk id="2" creationId="{AF36F9EB-0B36-6C18-0883-F30FA9C549E1}"/>
          </ac:spMkLst>
        </pc:spChg>
        <pc:spChg chg="mod">
          <ac:chgData name="Yoshikawa Tohru" userId="d233778bebc90de2" providerId="LiveId" clId="{96037223-03DA-4FE0-B691-311AD57E5980}" dt="2023-06-22T06:22:11.864" v="157" actId="1038"/>
          <ac:spMkLst>
            <pc:docMk/>
            <pc:sldMk cId="0" sldId="305"/>
            <ac:spMk id="4" creationId="{BA4E1EED-EB4C-4D33-B212-C27F8BD82054}"/>
          </ac:spMkLst>
        </pc:spChg>
        <pc:spChg chg="del">
          <ac:chgData name="Yoshikawa Tohru" userId="d233778bebc90de2" providerId="LiveId" clId="{96037223-03DA-4FE0-B691-311AD57E5980}" dt="2023-06-22T06:09:03.054" v="109" actId="478"/>
          <ac:spMkLst>
            <pc:docMk/>
            <pc:sldMk cId="0" sldId="305"/>
            <ac:spMk id="9" creationId="{0FEED66D-9E96-4B36-92B7-686CEF051522}"/>
          </ac:spMkLst>
        </pc:spChg>
      </pc:sldChg>
      <pc:sldChg chg="addSp delSp modSp mod">
        <pc:chgData name="Yoshikawa Tohru" userId="d233778bebc90de2" providerId="LiveId" clId="{96037223-03DA-4FE0-B691-311AD57E5980}" dt="2023-06-22T06:09:18.395" v="114"/>
        <pc:sldMkLst>
          <pc:docMk/>
          <pc:sldMk cId="0" sldId="308"/>
        </pc:sldMkLst>
        <pc:spChg chg="add mod">
          <ac:chgData name="Yoshikawa Tohru" userId="d233778bebc90de2" providerId="LiveId" clId="{96037223-03DA-4FE0-B691-311AD57E5980}" dt="2023-06-22T06:09:18.395" v="114"/>
          <ac:spMkLst>
            <pc:docMk/>
            <pc:sldMk cId="0" sldId="308"/>
            <ac:spMk id="3" creationId="{25301AC5-F7CD-30F0-7B5A-143566323357}"/>
          </ac:spMkLst>
        </pc:spChg>
        <pc:spChg chg="del">
          <ac:chgData name="Yoshikawa Tohru" userId="d233778bebc90de2" providerId="LiveId" clId="{96037223-03DA-4FE0-B691-311AD57E5980}" dt="2023-06-22T06:09:17.769" v="113" actId="478"/>
          <ac:spMkLst>
            <pc:docMk/>
            <pc:sldMk cId="0" sldId="308"/>
            <ac:spMk id="10" creationId="{45FEC074-D6AD-49CB-89FC-4887E697A416}"/>
          </ac:spMkLst>
        </pc:spChg>
      </pc:sldChg>
      <pc:sldChg chg="addSp delSp modSp mod">
        <pc:chgData name="Yoshikawa Tohru" userId="d233778bebc90de2" providerId="LiveId" clId="{96037223-03DA-4FE0-B691-311AD57E5980}" dt="2023-06-22T06:08:28.855" v="96"/>
        <pc:sldMkLst>
          <pc:docMk/>
          <pc:sldMk cId="0" sldId="309"/>
        </pc:sldMkLst>
        <pc:spChg chg="add mod">
          <ac:chgData name="Yoshikawa Tohru" userId="d233778bebc90de2" providerId="LiveId" clId="{96037223-03DA-4FE0-B691-311AD57E5980}" dt="2023-06-22T06:08:28.855" v="96"/>
          <ac:spMkLst>
            <pc:docMk/>
            <pc:sldMk cId="0" sldId="309"/>
            <ac:spMk id="4" creationId="{2C836C09-189C-361F-CC7A-78B67B7E63AA}"/>
          </ac:spMkLst>
        </pc:spChg>
        <pc:spChg chg="del">
          <ac:chgData name="Yoshikawa Tohru" userId="d233778bebc90de2" providerId="LiveId" clId="{96037223-03DA-4FE0-B691-311AD57E5980}" dt="2023-06-22T06:08:28.279" v="95" actId="478"/>
          <ac:spMkLst>
            <pc:docMk/>
            <pc:sldMk cId="0" sldId="309"/>
            <ac:spMk id="7" creationId="{CA70AD09-7546-4B9B-876F-5B677D4FC5E5}"/>
          </ac:spMkLst>
        </pc:spChg>
      </pc:sldChg>
      <pc:sldChg chg="addSp delSp modSp mod">
        <pc:chgData name="Yoshikawa Tohru" userId="d233778bebc90de2" providerId="LiveId" clId="{96037223-03DA-4FE0-B691-311AD57E5980}" dt="2023-06-22T06:08:33.338" v="98"/>
        <pc:sldMkLst>
          <pc:docMk/>
          <pc:sldMk cId="0" sldId="310"/>
        </pc:sldMkLst>
        <pc:spChg chg="add mod">
          <ac:chgData name="Yoshikawa Tohru" userId="d233778bebc90de2" providerId="LiveId" clId="{96037223-03DA-4FE0-B691-311AD57E5980}" dt="2023-06-22T06:08:33.338" v="98"/>
          <ac:spMkLst>
            <pc:docMk/>
            <pc:sldMk cId="0" sldId="310"/>
            <ac:spMk id="3" creationId="{01703CC4-B24E-708D-EA36-0065AC9B6E00}"/>
          </ac:spMkLst>
        </pc:spChg>
        <pc:spChg chg="del">
          <ac:chgData name="Yoshikawa Tohru" userId="d233778bebc90de2" providerId="LiveId" clId="{96037223-03DA-4FE0-B691-311AD57E5980}" dt="2023-06-22T06:08:32.731" v="97" actId="478"/>
          <ac:spMkLst>
            <pc:docMk/>
            <pc:sldMk cId="0" sldId="310"/>
            <ac:spMk id="9" creationId="{A45E661D-C17F-4D64-ADC8-F9E01A6BB113}"/>
          </ac:spMkLst>
        </pc:spChg>
      </pc:sldChg>
      <pc:sldChg chg="addSp delSp modSp mod">
        <pc:chgData name="Yoshikawa Tohru" userId="d233778bebc90de2" providerId="LiveId" clId="{96037223-03DA-4FE0-B691-311AD57E5980}" dt="2023-06-22T06:08:53.551" v="106"/>
        <pc:sldMkLst>
          <pc:docMk/>
          <pc:sldMk cId="3225498161" sldId="312"/>
        </pc:sldMkLst>
        <pc:spChg chg="add mod">
          <ac:chgData name="Yoshikawa Tohru" userId="d233778bebc90de2" providerId="LiveId" clId="{96037223-03DA-4FE0-B691-311AD57E5980}" dt="2023-06-22T06:08:53.551" v="106"/>
          <ac:spMkLst>
            <pc:docMk/>
            <pc:sldMk cId="3225498161" sldId="312"/>
            <ac:spMk id="2" creationId="{F7C50390-83EC-3B91-7269-3691CA1ECEC7}"/>
          </ac:spMkLst>
        </pc:spChg>
        <pc:spChg chg="del">
          <ac:chgData name="Yoshikawa Tohru" userId="d233778bebc90de2" providerId="LiveId" clId="{96037223-03DA-4FE0-B691-311AD57E5980}" dt="2023-06-22T06:08:52.829" v="105" actId="478"/>
          <ac:spMkLst>
            <pc:docMk/>
            <pc:sldMk cId="3225498161" sldId="312"/>
            <ac:spMk id="8" creationId="{CE7D6BBC-C113-4B93-AE43-8C0E2C574370}"/>
          </ac:spMkLst>
        </pc:spChg>
      </pc:sldChg>
      <pc:sldChg chg="addSp delSp modSp mod">
        <pc:chgData name="Yoshikawa Tohru" userId="d233778bebc90de2" providerId="LiveId" clId="{96037223-03DA-4FE0-B691-311AD57E5980}" dt="2023-06-22T06:08:44.091" v="102"/>
        <pc:sldMkLst>
          <pc:docMk/>
          <pc:sldMk cId="865749953" sldId="313"/>
        </pc:sldMkLst>
        <pc:spChg chg="add mod">
          <ac:chgData name="Yoshikawa Tohru" userId="d233778bebc90de2" providerId="LiveId" clId="{96037223-03DA-4FE0-B691-311AD57E5980}" dt="2023-06-22T06:08:44.091" v="102"/>
          <ac:spMkLst>
            <pc:docMk/>
            <pc:sldMk cId="865749953" sldId="313"/>
            <ac:spMk id="4" creationId="{3860EE36-F5A0-A680-7A17-071911623E97}"/>
          </ac:spMkLst>
        </pc:spChg>
        <pc:spChg chg="del">
          <ac:chgData name="Yoshikawa Tohru" userId="d233778bebc90de2" providerId="LiveId" clId="{96037223-03DA-4FE0-B691-311AD57E5980}" dt="2023-06-22T06:08:43.519" v="101" actId="478"/>
          <ac:spMkLst>
            <pc:docMk/>
            <pc:sldMk cId="865749953" sldId="313"/>
            <ac:spMk id="7" creationId="{6C320792-6034-4C11-8161-F4682B1E7E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9BF94EB-132F-46D3-874F-4D49A5FF75AC}"/>
              </a:ext>
            </a:extLst>
          </p:cNvPr>
          <p:cNvSpPr>
            <a:spLocks noGrp="1" noChangeArrowheads="1"/>
          </p:cNvSpPr>
          <p:nvPr>
            <p:ph type="hdr" sz="quarter"/>
          </p:nvPr>
        </p:nvSpPr>
        <p:spPr bwMode="auto">
          <a:xfrm>
            <a:off x="0" y="0"/>
            <a:ext cx="2971800"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299" name="Rectangle 3">
            <a:extLst>
              <a:ext uri="{FF2B5EF4-FFF2-40B4-BE49-F238E27FC236}">
                <a16:creationId xmlns:a16="http://schemas.microsoft.com/office/drawing/2014/main" id="{26A4CCD2-0FF1-47D3-A565-B85876416CE5}"/>
              </a:ext>
            </a:extLst>
          </p:cNvPr>
          <p:cNvSpPr>
            <a:spLocks noGrp="1" noChangeArrowheads="1"/>
          </p:cNvSpPr>
          <p:nvPr>
            <p:ph type="dt" sz="quarter" idx="1"/>
          </p:nvPr>
        </p:nvSpPr>
        <p:spPr bwMode="auto">
          <a:xfrm>
            <a:off x="3886200" y="0"/>
            <a:ext cx="2970213"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algn="r" defTabSz="916821" eaLnBrk="0" hangingPunct="0">
              <a:defRPr sz="1300">
                <a:latin typeface="Arial" charset="0"/>
                <a:ea typeface="ＭＳ Ｐゴシック" pitchFamily="50" charset="-128"/>
              </a:defRPr>
            </a:lvl1pPr>
          </a:lstStyle>
          <a:p>
            <a:pPr>
              <a:defRPr/>
            </a:pPr>
            <a:fld id="{3BEAB45B-EF0D-4080-8992-BA7C494C11D5}" type="datetimeFigureOut">
              <a:rPr lang="ja-JP" altLang="en-US"/>
              <a:pPr>
                <a:defRPr/>
              </a:pPr>
              <a:t>2024/10/24</a:t>
            </a:fld>
            <a:endParaRPr lang="en-US" altLang="ja-JP"/>
          </a:p>
        </p:txBody>
      </p:sp>
      <p:sp>
        <p:nvSpPr>
          <p:cNvPr id="55300" name="Rectangle 4">
            <a:extLst>
              <a:ext uri="{FF2B5EF4-FFF2-40B4-BE49-F238E27FC236}">
                <a16:creationId xmlns:a16="http://schemas.microsoft.com/office/drawing/2014/main" id="{AE6869D1-BC7A-4BD1-9567-19895E2351E9}"/>
              </a:ext>
            </a:extLst>
          </p:cNvPr>
          <p:cNvSpPr>
            <a:spLocks noGrp="1" noChangeArrowheads="1"/>
          </p:cNvSpPr>
          <p:nvPr>
            <p:ph type="ftr" sz="quarter" idx="2"/>
          </p:nvPr>
        </p:nvSpPr>
        <p:spPr bwMode="auto">
          <a:xfrm>
            <a:off x="0" y="9445625"/>
            <a:ext cx="2971800"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301" name="Rectangle 5">
            <a:extLst>
              <a:ext uri="{FF2B5EF4-FFF2-40B4-BE49-F238E27FC236}">
                <a16:creationId xmlns:a16="http://schemas.microsoft.com/office/drawing/2014/main" id="{AC1C25BD-3199-4E5E-84FD-347AACBC5F9A}"/>
              </a:ext>
            </a:extLst>
          </p:cNvPr>
          <p:cNvSpPr>
            <a:spLocks noGrp="1" noChangeArrowheads="1"/>
          </p:cNvSpPr>
          <p:nvPr>
            <p:ph type="sldNum" sz="quarter" idx="3"/>
          </p:nvPr>
        </p:nvSpPr>
        <p:spPr bwMode="auto">
          <a:xfrm>
            <a:off x="3886200" y="9445625"/>
            <a:ext cx="2970213"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algn="r" defTabSz="916821" eaLnBrk="0" hangingPunct="0">
              <a:defRPr sz="1300"/>
            </a:lvl1pPr>
          </a:lstStyle>
          <a:p>
            <a:pPr>
              <a:defRPr/>
            </a:pPr>
            <a:fld id="{7CEFBCBA-4448-4C47-9D4B-B6C8AA246372}" type="slidenum">
              <a:rPr lang="ja-JP" altLang="en-US"/>
              <a:pPr>
                <a:defRPr/>
              </a:pPr>
              <a:t>‹#›</a:t>
            </a:fld>
            <a:endParaRPr lang="en-US" altLang="ja-JP"/>
          </a:p>
        </p:txBody>
      </p:sp>
    </p:spTree>
    <p:extLst>
      <p:ext uri="{BB962C8B-B14F-4D97-AF65-F5344CB8AC3E}">
        <p14:creationId xmlns:p14="http://schemas.microsoft.com/office/powerpoint/2010/main" val="235539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53FD3518-EEE6-4C84-B48A-F6644132A798}"/>
              </a:ext>
            </a:extLst>
          </p:cNvPr>
          <p:cNvSpPr>
            <a:spLocks noGrp="1"/>
          </p:cNvSpPr>
          <p:nvPr>
            <p:ph type="hdr" sz="quarter"/>
          </p:nvPr>
        </p:nvSpPr>
        <p:spPr bwMode="auto">
          <a:xfrm>
            <a:off x="0" y="0"/>
            <a:ext cx="2971800" cy="498475"/>
          </a:xfrm>
          <a:prstGeom prst="rect">
            <a:avLst/>
          </a:prstGeom>
          <a:noFill/>
          <a:ln>
            <a:noFill/>
          </a:ln>
        </p:spPr>
        <p:txBody>
          <a:bodyPr vert="horz" wrap="square" lIns="91699" tIns="45848" rIns="91699" bIns="45848" numCol="1" anchor="t"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709C5A7F-DA93-49C8-BBDF-969981C5950E}"/>
              </a:ext>
            </a:extLst>
          </p:cNvPr>
          <p:cNvSpPr>
            <a:spLocks noGrp="1"/>
          </p:cNvSpPr>
          <p:nvPr>
            <p:ph type="dt" idx="1"/>
          </p:nvPr>
        </p:nvSpPr>
        <p:spPr bwMode="auto">
          <a:xfrm>
            <a:off x="3886200" y="0"/>
            <a:ext cx="2970213" cy="498475"/>
          </a:xfrm>
          <a:prstGeom prst="rect">
            <a:avLst/>
          </a:prstGeom>
          <a:noFill/>
          <a:ln>
            <a:noFill/>
          </a:ln>
        </p:spPr>
        <p:txBody>
          <a:bodyPr vert="horz" wrap="square" lIns="91699" tIns="45848" rIns="91699" bIns="45848" numCol="1" anchor="t" anchorCtr="0" compatLnSpc="1">
            <a:prstTxWarp prst="textNoShape">
              <a:avLst/>
            </a:prstTxWarp>
          </a:bodyPr>
          <a:lstStyle>
            <a:lvl1pPr algn="r" defTabSz="916821" eaLnBrk="1" hangingPunct="1">
              <a:defRPr sz="1300">
                <a:latin typeface="Calibri" pitchFamily="34" charset="0"/>
                <a:ea typeface="ＭＳ Ｐゴシック" pitchFamily="50" charset="-128"/>
              </a:defRPr>
            </a:lvl1pPr>
          </a:lstStyle>
          <a:p>
            <a:pPr>
              <a:defRPr/>
            </a:pPr>
            <a:fld id="{DFEE79D3-BD98-43E2-824C-030E3680A1F0}" type="datetimeFigureOut">
              <a:rPr lang="ja-JP" altLang="en-US"/>
              <a:pPr>
                <a:defRPr/>
              </a:pPr>
              <a:t>2024/10/24</a:t>
            </a:fld>
            <a:endParaRPr lang="en-US" altLang="ja-JP"/>
          </a:p>
        </p:txBody>
      </p:sp>
      <p:sp>
        <p:nvSpPr>
          <p:cNvPr id="4" name="スライド イメージ プレースホルダ 3">
            <a:extLst>
              <a:ext uri="{FF2B5EF4-FFF2-40B4-BE49-F238E27FC236}">
                <a16:creationId xmlns:a16="http://schemas.microsoft.com/office/drawing/2014/main" id="{1E16417C-9907-45C9-BF89-E405E6277F71}"/>
              </a:ext>
            </a:extLst>
          </p:cNvPr>
          <p:cNvSpPr>
            <a:spLocks noGrp="1" noRot="1" noChangeAspect="1"/>
          </p:cNvSpPr>
          <p:nvPr>
            <p:ph type="sldImg" idx="2"/>
          </p:nvPr>
        </p:nvSpPr>
        <p:spPr>
          <a:xfrm>
            <a:off x="944563" y="746125"/>
            <a:ext cx="4968875" cy="3727450"/>
          </a:xfrm>
          <a:prstGeom prst="rect">
            <a:avLst/>
          </a:prstGeom>
          <a:noFill/>
          <a:ln w="12700">
            <a:solidFill>
              <a:prstClr val="black"/>
            </a:solidFill>
          </a:ln>
        </p:spPr>
        <p:txBody>
          <a:bodyPr vert="horz" lIns="92485" tIns="46242" rIns="92485" bIns="46242" rtlCol="0" anchor="ctr"/>
          <a:lstStyle/>
          <a:p>
            <a:pPr lvl="0"/>
            <a:endParaRPr lang="ja-JP" altLang="en-US" noProof="0"/>
          </a:p>
        </p:txBody>
      </p:sp>
      <p:sp>
        <p:nvSpPr>
          <p:cNvPr id="5" name="ノート プレースホルダ 4">
            <a:extLst>
              <a:ext uri="{FF2B5EF4-FFF2-40B4-BE49-F238E27FC236}">
                <a16:creationId xmlns:a16="http://schemas.microsoft.com/office/drawing/2014/main" id="{EC2549AB-7236-46FA-8FEF-9AF30C870327}"/>
              </a:ext>
            </a:extLst>
          </p:cNvPr>
          <p:cNvSpPr>
            <a:spLocks noGrp="1"/>
          </p:cNvSpPr>
          <p:nvPr>
            <p:ph type="body" sz="quarter" idx="3"/>
          </p:nvPr>
        </p:nvSpPr>
        <p:spPr bwMode="auto">
          <a:xfrm>
            <a:off x="685800" y="4724400"/>
            <a:ext cx="5486400" cy="4475163"/>
          </a:xfrm>
          <a:prstGeom prst="rect">
            <a:avLst/>
          </a:prstGeom>
          <a:noFill/>
          <a:ln>
            <a:noFill/>
          </a:ln>
        </p:spPr>
        <p:txBody>
          <a:bodyPr vert="horz" wrap="square" lIns="91699" tIns="45848" rIns="91699" bIns="4584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3008EBE8-A660-49B8-94C6-E4951C85AADB}"/>
              </a:ext>
            </a:extLst>
          </p:cNvPr>
          <p:cNvSpPr>
            <a:spLocks noGrp="1"/>
          </p:cNvSpPr>
          <p:nvPr>
            <p:ph type="ftr" sz="quarter" idx="4"/>
          </p:nvPr>
        </p:nvSpPr>
        <p:spPr bwMode="auto">
          <a:xfrm>
            <a:off x="0" y="9445625"/>
            <a:ext cx="2971800" cy="498475"/>
          </a:xfrm>
          <a:prstGeom prst="rect">
            <a:avLst/>
          </a:prstGeom>
          <a:noFill/>
          <a:ln>
            <a:noFill/>
          </a:ln>
        </p:spPr>
        <p:txBody>
          <a:bodyPr vert="horz" wrap="square" lIns="91699" tIns="45848" rIns="91699" bIns="45848" numCol="1" anchor="b"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586A7037-EFF5-4C7C-9C34-139059AB3E1A}"/>
              </a:ext>
            </a:extLst>
          </p:cNvPr>
          <p:cNvSpPr>
            <a:spLocks noGrp="1"/>
          </p:cNvSpPr>
          <p:nvPr>
            <p:ph type="sldNum" sz="quarter" idx="5"/>
          </p:nvPr>
        </p:nvSpPr>
        <p:spPr bwMode="auto">
          <a:xfrm>
            <a:off x="3886200" y="9445625"/>
            <a:ext cx="2970213" cy="498475"/>
          </a:xfrm>
          <a:prstGeom prst="rect">
            <a:avLst/>
          </a:prstGeom>
          <a:noFill/>
          <a:ln>
            <a:noFill/>
          </a:ln>
        </p:spPr>
        <p:txBody>
          <a:bodyPr vert="horz" wrap="square" lIns="91699" tIns="45848" rIns="91699" bIns="45848" numCol="1" anchor="b" anchorCtr="0" compatLnSpc="1">
            <a:prstTxWarp prst="textNoShape">
              <a:avLst/>
            </a:prstTxWarp>
          </a:bodyPr>
          <a:lstStyle>
            <a:lvl1pPr algn="r" defTabSz="916821" eaLnBrk="1" hangingPunct="1">
              <a:defRPr sz="1300">
                <a:latin typeface="Calibri" panose="020F0502020204030204" pitchFamily="34" charset="0"/>
              </a:defRPr>
            </a:lvl1pPr>
          </a:lstStyle>
          <a:p>
            <a:pPr>
              <a:defRPr/>
            </a:pPr>
            <a:fld id="{3123271B-4DCE-4DD9-9108-C2F6F7705060}" type="slidenum">
              <a:rPr lang="ja-JP" altLang="en-US"/>
              <a:pPr>
                <a:defRPr/>
              </a:pPr>
              <a:t>‹#›</a:t>
            </a:fld>
            <a:endParaRPr lang="en-US" altLang="ja-JP"/>
          </a:p>
        </p:txBody>
      </p:sp>
    </p:spTree>
    <p:extLst>
      <p:ext uri="{BB962C8B-B14F-4D97-AF65-F5344CB8AC3E}">
        <p14:creationId xmlns:p14="http://schemas.microsoft.com/office/powerpoint/2010/main" val="1818148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7E5FB81-3503-4724-B187-6107280C6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635038C9-12DB-43A8-87F4-53D44144170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88504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3D40786-3746-47C9-A1BE-2F3D7CEA2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a:extLst>
              <a:ext uri="{FF2B5EF4-FFF2-40B4-BE49-F238E27FC236}">
                <a16:creationId xmlns:a16="http://schemas.microsoft.com/office/drawing/2014/main" id="{7EBBC6BD-BC68-4E25-9BC8-0E014A06A84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2127904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35E924C-D8AC-4C95-BE4B-B927C775BE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id="{F7C62821-8EB7-426B-9C1A-2BA6486889A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11674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6D3FDC3-21CD-4000-905A-8E7C0087C1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a:extLst>
              <a:ext uri="{FF2B5EF4-FFF2-40B4-BE49-F238E27FC236}">
                <a16:creationId xmlns:a16="http://schemas.microsoft.com/office/drawing/2014/main" id="{C84B93E0-7D29-496B-BCCE-7862FD652DC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233760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722865-8EF0-4910-8065-E5972AE23B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5B41B8B8-629E-4C49-864E-48D74BF33F1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317200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4081522-D4EC-41A9-8964-2C1389BC3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9523C85D-B94D-4D50-810B-03C4455473D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880848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07401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270020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484953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727534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9925746-BB2B-4561-95DB-F443C1A56B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a:extLst>
              <a:ext uri="{FF2B5EF4-FFF2-40B4-BE49-F238E27FC236}">
                <a16:creationId xmlns:a16="http://schemas.microsoft.com/office/drawing/2014/main" id="{A6A9BBF9-E851-4F88-B85B-A368C9EB0DD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15312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5" name="フッター プレースホルダ 4">
            <a:extLst>
              <a:ext uri="{FF2B5EF4-FFF2-40B4-BE49-F238E27FC236}">
                <a16:creationId xmlns:a16="http://schemas.microsoft.com/office/drawing/2014/main" id="{4316960D-1554-4850-8CFF-8CA75EA68DC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7A9F334-94D7-438A-BF52-6F59A70EDF02}"/>
              </a:ext>
            </a:extLst>
          </p:cNvPr>
          <p:cNvSpPr>
            <a:spLocks noGrp="1"/>
          </p:cNvSpPr>
          <p:nvPr>
            <p:ph type="sldNum" sz="quarter" idx="12"/>
          </p:nvPr>
        </p:nvSpPr>
        <p:spPr/>
        <p:txBody>
          <a:bodyPr/>
          <a:lstStyle>
            <a:lvl1pPr>
              <a:defRPr/>
            </a:lvl1pPr>
          </a:lstStyle>
          <a:p>
            <a:pPr>
              <a:defRPr/>
            </a:pPr>
            <a:fld id="{FE10B303-081B-437D-A150-7151A5E8F4F5}" type="slidenum">
              <a:rPr lang="ja-JP" altLang="en-US"/>
              <a:pPr>
                <a:defRPr/>
              </a:pPr>
              <a:t>‹#›</a:t>
            </a:fld>
            <a:endParaRPr lang="ja-JP" altLang="en-US"/>
          </a:p>
        </p:txBody>
      </p:sp>
    </p:spTree>
    <p:extLst>
      <p:ext uri="{BB962C8B-B14F-4D97-AF65-F5344CB8AC3E}">
        <p14:creationId xmlns:p14="http://schemas.microsoft.com/office/powerpoint/2010/main" val="290349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0A7E68F-32DC-46FB-9796-A80C9BB8368B}"/>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BB8C7AC-F9CC-4ABF-887A-6D79831D35D8}" type="datetime1">
              <a:rPr lang="ja-JP" altLang="en-US"/>
              <a:pPr>
                <a:defRPr/>
              </a:pPr>
              <a:t>2024/10/24</a:t>
            </a:fld>
            <a:endParaRPr lang="ja-JP" altLang="en-US"/>
          </a:p>
        </p:txBody>
      </p:sp>
      <p:sp>
        <p:nvSpPr>
          <p:cNvPr id="5" name="フッター プレースホルダ 4">
            <a:extLst>
              <a:ext uri="{FF2B5EF4-FFF2-40B4-BE49-F238E27FC236}">
                <a16:creationId xmlns:a16="http://schemas.microsoft.com/office/drawing/2014/main" id="{FE99E6D5-7413-4D68-99C3-813B822482E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CB46A6B-9DD8-499D-86FF-603DFC2EC73A}"/>
              </a:ext>
            </a:extLst>
          </p:cNvPr>
          <p:cNvSpPr>
            <a:spLocks noGrp="1"/>
          </p:cNvSpPr>
          <p:nvPr>
            <p:ph type="sldNum" sz="quarter" idx="12"/>
          </p:nvPr>
        </p:nvSpPr>
        <p:spPr/>
        <p:txBody>
          <a:bodyPr/>
          <a:lstStyle>
            <a:lvl1pPr>
              <a:defRPr/>
            </a:lvl1pPr>
          </a:lstStyle>
          <a:p>
            <a:pPr>
              <a:defRPr/>
            </a:pPr>
            <a:fld id="{FF0EFDEB-7318-4D65-8F2B-F435FFB3151D}" type="slidenum">
              <a:rPr lang="ja-JP" altLang="en-US"/>
              <a:pPr>
                <a:defRPr/>
              </a:pPr>
              <a:t>‹#›</a:t>
            </a:fld>
            <a:endParaRPr lang="ja-JP" altLang="en-US"/>
          </a:p>
        </p:txBody>
      </p:sp>
    </p:spTree>
    <p:extLst>
      <p:ext uri="{BB962C8B-B14F-4D97-AF65-F5344CB8AC3E}">
        <p14:creationId xmlns:p14="http://schemas.microsoft.com/office/powerpoint/2010/main" val="124295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D64A0DA-D0DF-44F5-AA66-F9FBD2B03E5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A2F75F46-1552-4CA7-83A3-181208C2BAB8}" type="datetime1">
              <a:rPr lang="ja-JP" altLang="en-US"/>
              <a:pPr>
                <a:defRPr/>
              </a:pPr>
              <a:t>2024/10/24</a:t>
            </a:fld>
            <a:endParaRPr lang="ja-JP" altLang="en-US"/>
          </a:p>
        </p:txBody>
      </p:sp>
      <p:sp>
        <p:nvSpPr>
          <p:cNvPr id="5" name="フッター プレースホルダ 4">
            <a:extLst>
              <a:ext uri="{FF2B5EF4-FFF2-40B4-BE49-F238E27FC236}">
                <a16:creationId xmlns:a16="http://schemas.microsoft.com/office/drawing/2014/main" id="{693B946B-E4CE-4DAB-9533-95BFEBFF356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9036895-D618-4E46-95B0-03369A690A32}"/>
              </a:ext>
            </a:extLst>
          </p:cNvPr>
          <p:cNvSpPr>
            <a:spLocks noGrp="1"/>
          </p:cNvSpPr>
          <p:nvPr>
            <p:ph type="sldNum" sz="quarter" idx="12"/>
          </p:nvPr>
        </p:nvSpPr>
        <p:spPr/>
        <p:txBody>
          <a:bodyPr/>
          <a:lstStyle>
            <a:lvl1pPr>
              <a:defRPr/>
            </a:lvl1pPr>
          </a:lstStyle>
          <a:p>
            <a:pPr>
              <a:defRPr/>
            </a:pPr>
            <a:fld id="{6A3DB9B1-B2D3-49FD-8570-1804F3E1D0FC}" type="slidenum">
              <a:rPr lang="ja-JP" altLang="en-US"/>
              <a:pPr>
                <a:defRPr/>
              </a:pPr>
              <a:t>‹#›</a:t>
            </a:fld>
            <a:endParaRPr lang="ja-JP" altLang="en-US"/>
          </a:p>
        </p:txBody>
      </p:sp>
    </p:spTree>
    <p:extLst>
      <p:ext uri="{BB962C8B-B14F-4D97-AF65-F5344CB8AC3E}">
        <p14:creationId xmlns:p14="http://schemas.microsoft.com/office/powerpoint/2010/main" val="66122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AC3474F-2935-43AE-8C9F-5ABFA8BB52B1}"/>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3B1DDDF5-5A0F-4C87-A6C4-708BC1B44C05}" type="datetime1">
              <a:rPr lang="ja-JP" altLang="en-US"/>
              <a:pPr>
                <a:defRPr/>
              </a:pPr>
              <a:t>2024/10/24</a:t>
            </a:fld>
            <a:endParaRPr lang="ja-JP" altLang="en-US"/>
          </a:p>
        </p:txBody>
      </p:sp>
      <p:sp>
        <p:nvSpPr>
          <p:cNvPr id="5" name="フッター プレースホルダ 4">
            <a:extLst>
              <a:ext uri="{FF2B5EF4-FFF2-40B4-BE49-F238E27FC236}">
                <a16:creationId xmlns:a16="http://schemas.microsoft.com/office/drawing/2014/main" id="{64CC1F65-0F96-4400-904B-6088CB3E05C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479812F-AD0D-43B6-8A6B-3A1D489AB90F}"/>
              </a:ext>
            </a:extLst>
          </p:cNvPr>
          <p:cNvSpPr>
            <a:spLocks noGrp="1"/>
          </p:cNvSpPr>
          <p:nvPr>
            <p:ph type="sldNum" sz="quarter" idx="12"/>
          </p:nvPr>
        </p:nvSpPr>
        <p:spPr/>
        <p:txBody>
          <a:bodyPr/>
          <a:lstStyle>
            <a:lvl1pPr>
              <a:defRPr/>
            </a:lvl1pPr>
          </a:lstStyle>
          <a:p>
            <a:pPr>
              <a:defRPr/>
            </a:pPr>
            <a:fld id="{AB2F7A59-11DE-41AF-84E7-295500D581A5}" type="slidenum">
              <a:rPr lang="ja-JP" altLang="en-US"/>
              <a:pPr>
                <a:defRPr/>
              </a:pPr>
              <a:t>‹#›</a:t>
            </a:fld>
            <a:endParaRPr lang="ja-JP" altLang="en-US"/>
          </a:p>
        </p:txBody>
      </p:sp>
    </p:spTree>
    <p:extLst>
      <p:ext uri="{BB962C8B-B14F-4D97-AF65-F5344CB8AC3E}">
        <p14:creationId xmlns:p14="http://schemas.microsoft.com/office/powerpoint/2010/main" val="63802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91153F6-B2FC-45BC-BF11-AF129A5B9D3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39A410E-BA47-45F5-B691-B78EA4936AE6}" type="datetime1">
              <a:rPr lang="ja-JP" altLang="en-US"/>
              <a:pPr>
                <a:defRPr/>
              </a:pPr>
              <a:t>2024/10/24</a:t>
            </a:fld>
            <a:endParaRPr lang="ja-JP" altLang="en-US"/>
          </a:p>
        </p:txBody>
      </p:sp>
      <p:sp>
        <p:nvSpPr>
          <p:cNvPr id="5" name="フッター プレースホルダ 4">
            <a:extLst>
              <a:ext uri="{FF2B5EF4-FFF2-40B4-BE49-F238E27FC236}">
                <a16:creationId xmlns:a16="http://schemas.microsoft.com/office/drawing/2014/main" id="{EBE932C9-B8DC-4DF6-9858-70D559683A3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B597EB4-3529-46BC-82AD-FB85A2BC43C9}"/>
              </a:ext>
            </a:extLst>
          </p:cNvPr>
          <p:cNvSpPr>
            <a:spLocks noGrp="1"/>
          </p:cNvSpPr>
          <p:nvPr>
            <p:ph type="sldNum" sz="quarter" idx="12"/>
          </p:nvPr>
        </p:nvSpPr>
        <p:spPr/>
        <p:txBody>
          <a:bodyPr/>
          <a:lstStyle>
            <a:lvl1pPr>
              <a:defRPr/>
            </a:lvl1pPr>
          </a:lstStyle>
          <a:p>
            <a:pPr>
              <a:defRPr/>
            </a:pPr>
            <a:fld id="{465705EA-AFFF-4962-9973-670C8AF44134}" type="slidenum">
              <a:rPr lang="ja-JP" altLang="en-US"/>
              <a:pPr>
                <a:defRPr/>
              </a:pPr>
              <a:t>‹#›</a:t>
            </a:fld>
            <a:endParaRPr lang="ja-JP" altLang="en-US"/>
          </a:p>
        </p:txBody>
      </p:sp>
    </p:spTree>
    <p:extLst>
      <p:ext uri="{BB962C8B-B14F-4D97-AF65-F5344CB8AC3E}">
        <p14:creationId xmlns:p14="http://schemas.microsoft.com/office/powerpoint/2010/main" val="422885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F272C058-3C8B-46D7-B6DF-521B43C064FE}"/>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4C5120D-D61C-4FD8-9CE4-589956DD2A6B}" type="datetime1">
              <a:rPr lang="ja-JP" altLang="en-US"/>
              <a:pPr>
                <a:defRPr/>
              </a:pPr>
              <a:t>2024/10/24</a:t>
            </a:fld>
            <a:endParaRPr lang="ja-JP" altLang="en-US"/>
          </a:p>
        </p:txBody>
      </p:sp>
      <p:sp>
        <p:nvSpPr>
          <p:cNvPr id="6" name="フッター プレースホルダ 4">
            <a:extLst>
              <a:ext uri="{FF2B5EF4-FFF2-40B4-BE49-F238E27FC236}">
                <a16:creationId xmlns:a16="http://schemas.microsoft.com/office/drawing/2014/main" id="{18FDC0C8-151C-44F4-9748-620C2127783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98951328-F33B-4CCD-B7F1-26BFDE559C50}"/>
              </a:ext>
            </a:extLst>
          </p:cNvPr>
          <p:cNvSpPr>
            <a:spLocks noGrp="1"/>
          </p:cNvSpPr>
          <p:nvPr>
            <p:ph type="sldNum" sz="quarter" idx="12"/>
          </p:nvPr>
        </p:nvSpPr>
        <p:spPr/>
        <p:txBody>
          <a:bodyPr/>
          <a:lstStyle>
            <a:lvl1pPr>
              <a:defRPr/>
            </a:lvl1pPr>
          </a:lstStyle>
          <a:p>
            <a:pPr>
              <a:defRPr/>
            </a:pPr>
            <a:fld id="{EB1012F3-D28F-4574-9FDC-C79E843611EE}" type="slidenum">
              <a:rPr lang="ja-JP" altLang="en-US"/>
              <a:pPr>
                <a:defRPr/>
              </a:pPr>
              <a:t>‹#›</a:t>
            </a:fld>
            <a:endParaRPr lang="ja-JP" altLang="en-US"/>
          </a:p>
        </p:txBody>
      </p:sp>
    </p:spTree>
    <p:extLst>
      <p:ext uri="{BB962C8B-B14F-4D97-AF65-F5344CB8AC3E}">
        <p14:creationId xmlns:p14="http://schemas.microsoft.com/office/powerpoint/2010/main" val="212104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F0F6938-55F5-42C7-B0FD-B4E8225E900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0BA555-77AB-4DC3-A1C3-CD64F3741CAC}" type="datetime1">
              <a:rPr lang="ja-JP" altLang="en-US"/>
              <a:pPr>
                <a:defRPr/>
              </a:pPr>
              <a:t>2024/10/24</a:t>
            </a:fld>
            <a:endParaRPr lang="ja-JP" altLang="en-US"/>
          </a:p>
        </p:txBody>
      </p:sp>
      <p:sp>
        <p:nvSpPr>
          <p:cNvPr id="8" name="フッター プレースホルダ 4">
            <a:extLst>
              <a:ext uri="{FF2B5EF4-FFF2-40B4-BE49-F238E27FC236}">
                <a16:creationId xmlns:a16="http://schemas.microsoft.com/office/drawing/2014/main" id="{6910479E-9110-4D8C-AA52-9B8E19CFF8B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F665F6B6-F908-4EF5-A640-860628956F52}"/>
              </a:ext>
            </a:extLst>
          </p:cNvPr>
          <p:cNvSpPr>
            <a:spLocks noGrp="1"/>
          </p:cNvSpPr>
          <p:nvPr>
            <p:ph type="sldNum" sz="quarter" idx="12"/>
          </p:nvPr>
        </p:nvSpPr>
        <p:spPr/>
        <p:txBody>
          <a:bodyPr/>
          <a:lstStyle>
            <a:lvl1pPr>
              <a:defRPr/>
            </a:lvl1pPr>
          </a:lstStyle>
          <a:p>
            <a:pPr>
              <a:defRPr/>
            </a:pPr>
            <a:fld id="{09379860-8576-4463-B864-0C6C41ED14BD}" type="slidenum">
              <a:rPr lang="ja-JP" altLang="en-US"/>
              <a:pPr>
                <a:defRPr/>
              </a:pPr>
              <a:t>‹#›</a:t>
            </a:fld>
            <a:endParaRPr lang="ja-JP" altLang="en-US"/>
          </a:p>
        </p:txBody>
      </p:sp>
    </p:spTree>
    <p:extLst>
      <p:ext uri="{BB962C8B-B14F-4D97-AF65-F5344CB8AC3E}">
        <p14:creationId xmlns:p14="http://schemas.microsoft.com/office/powerpoint/2010/main" val="279991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6B605B5C-4213-4236-BA90-F7B1C111AD7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C52C420F-7EC1-4A72-A7C2-72537035A219}" type="datetime1">
              <a:rPr lang="ja-JP" altLang="en-US"/>
              <a:pPr>
                <a:defRPr/>
              </a:pPr>
              <a:t>2024/10/24</a:t>
            </a:fld>
            <a:endParaRPr lang="ja-JP" altLang="en-US"/>
          </a:p>
        </p:txBody>
      </p:sp>
      <p:sp>
        <p:nvSpPr>
          <p:cNvPr id="4" name="フッター プレースホルダ 4">
            <a:extLst>
              <a:ext uri="{FF2B5EF4-FFF2-40B4-BE49-F238E27FC236}">
                <a16:creationId xmlns:a16="http://schemas.microsoft.com/office/drawing/2014/main" id="{A0B8D288-0EE9-46CB-B6E3-1FA8BCC1388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E96CAA91-22C3-498B-9713-B46195F4565F}"/>
              </a:ext>
            </a:extLst>
          </p:cNvPr>
          <p:cNvSpPr>
            <a:spLocks noGrp="1"/>
          </p:cNvSpPr>
          <p:nvPr>
            <p:ph type="sldNum" sz="quarter" idx="12"/>
          </p:nvPr>
        </p:nvSpPr>
        <p:spPr/>
        <p:txBody>
          <a:bodyPr/>
          <a:lstStyle>
            <a:lvl1pPr>
              <a:defRPr/>
            </a:lvl1pPr>
          </a:lstStyle>
          <a:p>
            <a:pPr>
              <a:defRPr/>
            </a:pPr>
            <a:fld id="{C451E8DF-85A6-41A0-B835-25A33D84B885}" type="slidenum">
              <a:rPr lang="ja-JP" altLang="en-US"/>
              <a:pPr>
                <a:defRPr/>
              </a:pPr>
              <a:t>‹#›</a:t>
            </a:fld>
            <a:endParaRPr lang="ja-JP" altLang="en-US"/>
          </a:p>
        </p:txBody>
      </p:sp>
    </p:spTree>
    <p:extLst>
      <p:ext uri="{BB962C8B-B14F-4D97-AF65-F5344CB8AC3E}">
        <p14:creationId xmlns:p14="http://schemas.microsoft.com/office/powerpoint/2010/main" val="1188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4B3E96C-DFD4-4597-B94A-A49911BBAC6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6D0EB76E-7923-4464-9096-1B38A9D6A25D}" type="datetime1">
              <a:rPr lang="ja-JP" altLang="en-US"/>
              <a:pPr>
                <a:defRPr/>
              </a:pPr>
              <a:t>2024/10/24</a:t>
            </a:fld>
            <a:endParaRPr lang="ja-JP" altLang="en-US"/>
          </a:p>
        </p:txBody>
      </p:sp>
      <p:sp>
        <p:nvSpPr>
          <p:cNvPr id="3" name="フッター プレースホルダ 4">
            <a:extLst>
              <a:ext uri="{FF2B5EF4-FFF2-40B4-BE49-F238E27FC236}">
                <a16:creationId xmlns:a16="http://schemas.microsoft.com/office/drawing/2014/main" id="{5411F6EE-4191-4D9F-A159-AC2A41878C7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A9EB9736-3069-4E06-9E3D-684788F29558}"/>
              </a:ext>
            </a:extLst>
          </p:cNvPr>
          <p:cNvSpPr>
            <a:spLocks noGrp="1"/>
          </p:cNvSpPr>
          <p:nvPr>
            <p:ph type="sldNum" sz="quarter" idx="12"/>
          </p:nvPr>
        </p:nvSpPr>
        <p:spPr/>
        <p:txBody>
          <a:bodyPr/>
          <a:lstStyle>
            <a:lvl1pPr>
              <a:defRPr/>
            </a:lvl1pPr>
          </a:lstStyle>
          <a:p>
            <a:pPr>
              <a:defRPr/>
            </a:pPr>
            <a:fld id="{EA4512E4-42CE-4B22-AF0C-B4B56444438D}" type="slidenum">
              <a:rPr lang="ja-JP" altLang="en-US"/>
              <a:pPr>
                <a:defRPr/>
              </a:pPr>
              <a:t>‹#›</a:t>
            </a:fld>
            <a:endParaRPr lang="ja-JP" altLang="en-US"/>
          </a:p>
        </p:txBody>
      </p:sp>
    </p:spTree>
    <p:extLst>
      <p:ext uri="{BB962C8B-B14F-4D97-AF65-F5344CB8AC3E}">
        <p14:creationId xmlns:p14="http://schemas.microsoft.com/office/powerpoint/2010/main" val="104288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63516EA8-47AB-4C3C-B454-15A8D2BF63B3}"/>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CCEAB21-4CEA-451C-BF54-F55575728B97}" type="datetime1">
              <a:rPr lang="ja-JP" altLang="en-US"/>
              <a:pPr>
                <a:defRPr/>
              </a:pPr>
              <a:t>2024/10/24</a:t>
            </a:fld>
            <a:endParaRPr lang="ja-JP" altLang="en-US"/>
          </a:p>
        </p:txBody>
      </p:sp>
      <p:sp>
        <p:nvSpPr>
          <p:cNvPr id="6" name="フッター プレースホルダ 4">
            <a:extLst>
              <a:ext uri="{FF2B5EF4-FFF2-40B4-BE49-F238E27FC236}">
                <a16:creationId xmlns:a16="http://schemas.microsoft.com/office/drawing/2014/main" id="{5FADD1BA-BC5A-40AF-8884-7456A01D63D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EEC9D95-E5E7-4D85-A67F-2158552EA115}"/>
              </a:ext>
            </a:extLst>
          </p:cNvPr>
          <p:cNvSpPr>
            <a:spLocks noGrp="1"/>
          </p:cNvSpPr>
          <p:nvPr>
            <p:ph type="sldNum" sz="quarter" idx="12"/>
          </p:nvPr>
        </p:nvSpPr>
        <p:spPr/>
        <p:txBody>
          <a:bodyPr/>
          <a:lstStyle>
            <a:lvl1pPr>
              <a:defRPr/>
            </a:lvl1pPr>
          </a:lstStyle>
          <a:p>
            <a:pPr>
              <a:defRPr/>
            </a:pPr>
            <a:fld id="{62B9C735-FED6-44A0-B840-545361793508}" type="slidenum">
              <a:rPr lang="ja-JP" altLang="en-US"/>
              <a:pPr>
                <a:defRPr/>
              </a:pPr>
              <a:t>‹#›</a:t>
            </a:fld>
            <a:endParaRPr lang="ja-JP" altLang="en-US"/>
          </a:p>
        </p:txBody>
      </p:sp>
    </p:spTree>
    <p:extLst>
      <p:ext uri="{BB962C8B-B14F-4D97-AF65-F5344CB8AC3E}">
        <p14:creationId xmlns:p14="http://schemas.microsoft.com/office/powerpoint/2010/main" val="411605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FE068A90-9D48-472E-A28E-9FCDF98DFC48}"/>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AA87ED-5695-4904-AA19-48C0B7850ADB}" type="datetime1">
              <a:rPr lang="ja-JP" altLang="en-US"/>
              <a:pPr>
                <a:defRPr/>
              </a:pPr>
              <a:t>2024/10/24</a:t>
            </a:fld>
            <a:endParaRPr lang="ja-JP" altLang="en-US"/>
          </a:p>
        </p:txBody>
      </p:sp>
      <p:sp>
        <p:nvSpPr>
          <p:cNvPr id="6" name="フッター プレースホルダ 4">
            <a:extLst>
              <a:ext uri="{FF2B5EF4-FFF2-40B4-BE49-F238E27FC236}">
                <a16:creationId xmlns:a16="http://schemas.microsoft.com/office/drawing/2014/main" id="{29014ABD-4C4B-4323-AC82-4A9245C811A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BF79E121-A400-413D-8738-EA4D65003328}"/>
              </a:ext>
            </a:extLst>
          </p:cNvPr>
          <p:cNvSpPr>
            <a:spLocks noGrp="1"/>
          </p:cNvSpPr>
          <p:nvPr>
            <p:ph type="sldNum" sz="quarter" idx="12"/>
          </p:nvPr>
        </p:nvSpPr>
        <p:spPr/>
        <p:txBody>
          <a:bodyPr/>
          <a:lstStyle>
            <a:lvl1pPr>
              <a:defRPr/>
            </a:lvl1pPr>
          </a:lstStyle>
          <a:p>
            <a:pPr>
              <a:defRPr/>
            </a:pPr>
            <a:fld id="{05A0DA9A-0EFA-413E-9531-9E4BADD83C4E}" type="slidenum">
              <a:rPr lang="ja-JP" altLang="en-US"/>
              <a:pPr>
                <a:defRPr/>
              </a:pPr>
              <a:t>‹#›</a:t>
            </a:fld>
            <a:endParaRPr lang="ja-JP" altLang="en-US"/>
          </a:p>
        </p:txBody>
      </p:sp>
    </p:spTree>
    <p:extLst>
      <p:ext uri="{BB962C8B-B14F-4D97-AF65-F5344CB8AC3E}">
        <p14:creationId xmlns:p14="http://schemas.microsoft.com/office/powerpoint/2010/main" val="373943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29A9B053-F419-4281-95D8-CAA466CCDC5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テキスト プレースホルダ 2">
            <a:extLst>
              <a:ext uri="{FF2B5EF4-FFF2-40B4-BE49-F238E27FC236}">
                <a16:creationId xmlns:a16="http://schemas.microsoft.com/office/drawing/2014/main" id="{F55162F0-5354-4ECD-96EE-B677AEB33B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5" name="フッター プレースホルダ 4">
            <a:extLst>
              <a:ext uri="{FF2B5EF4-FFF2-40B4-BE49-F238E27FC236}">
                <a16:creationId xmlns:a16="http://schemas.microsoft.com/office/drawing/2014/main" id="{C1A20ACD-7F59-4DF4-A15E-FA419F4615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D817279-ADC5-4D4C-B765-C7C9BB71C480}"/>
              </a:ext>
            </a:extLst>
          </p:cNvPr>
          <p:cNvSpPr>
            <a:spLocks noGrp="1"/>
          </p:cNvSpPr>
          <p:nvPr>
            <p:ph type="sldNum" sz="quarter" idx="4"/>
          </p:nvPr>
        </p:nvSpPr>
        <p:spPr>
          <a:xfrm>
            <a:off x="7010400" y="6469063"/>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441B3EE-9DE7-4D26-85AD-02D2BC68B47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タイトル 1">
            <a:extLst>
              <a:ext uri="{FF2B5EF4-FFF2-40B4-BE49-F238E27FC236}">
                <a16:creationId xmlns:a16="http://schemas.microsoft.com/office/drawing/2014/main" id="{542E32E0-D2A7-496C-ACEF-DBF8979119C5}"/>
              </a:ext>
            </a:extLst>
          </p:cNvPr>
          <p:cNvSpPr txBox="1">
            <a:spLocks noChangeArrowheads="1"/>
          </p:cNvSpPr>
          <p:nvPr/>
        </p:nvSpPr>
        <p:spPr bwMode="auto">
          <a:xfrm>
            <a:off x="-1" y="2679756"/>
            <a:ext cx="9144001" cy="6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Presentation Title (English)</a:t>
            </a:r>
            <a:endParaRPr lang="en-US" altLang="ja-JP" sz="1600" dirty="0">
              <a:latin typeface="メイリオ" panose="020B0604030504040204" pitchFamily="50" charset="-128"/>
              <a:ea typeface="メイリオ" panose="020B0604030504040204" pitchFamily="50" charset="-128"/>
            </a:endParaRPr>
          </a:p>
        </p:txBody>
      </p:sp>
      <p:sp>
        <p:nvSpPr>
          <p:cNvPr id="4100" name="Text Box 4">
            <a:extLst>
              <a:ext uri="{FF2B5EF4-FFF2-40B4-BE49-F238E27FC236}">
                <a16:creationId xmlns:a16="http://schemas.microsoft.com/office/drawing/2014/main" id="{40F725E8-4710-4A01-A6DE-5AF28EBE127D}"/>
              </a:ext>
            </a:extLst>
          </p:cNvPr>
          <p:cNvSpPr txBox="1">
            <a:spLocks noChangeArrowheads="1"/>
          </p:cNvSpPr>
          <p:nvPr/>
        </p:nvSpPr>
        <p:spPr bwMode="auto">
          <a:xfrm>
            <a:off x="4448707" y="5721192"/>
            <a:ext cx="41174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Title in Institution &amp; Proposer Name (English)</a:t>
            </a:r>
          </a:p>
        </p:txBody>
      </p:sp>
      <p:sp>
        <p:nvSpPr>
          <p:cNvPr id="4103" name="タイトル 1">
            <a:extLst>
              <a:ext uri="{FF2B5EF4-FFF2-40B4-BE49-F238E27FC236}">
                <a16:creationId xmlns:a16="http://schemas.microsoft.com/office/drawing/2014/main" id="{87421FCB-98D5-47DE-8336-C643193CF33F}"/>
              </a:ext>
            </a:extLst>
          </p:cNvPr>
          <p:cNvSpPr txBox="1">
            <a:spLocks noChangeArrowheads="1"/>
          </p:cNvSpPr>
          <p:nvPr/>
        </p:nvSpPr>
        <p:spPr bwMode="auto">
          <a:xfrm>
            <a:off x="-1" y="2901123"/>
            <a:ext cx="9144001"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Presentation Subtitle (English) -</a:t>
            </a:r>
            <a:endParaRPr lang="en-US" altLang="ja-JP" sz="1200" dirty="0">
              <a:latin typeface="メイリオ" panose="020B0604030504040204" pitchFamily="50" charset="-128"/>
              <a:ea typeface="メイリオ" panose="020B0604030504040204" pitchFamily="50" charset="-128"/>
            </a:endParaRPr>
          </a:p>
        </p:txBody>
      </p:sp>
      <p:sp>
        <p:nvSpPr>
          <p:cNvPr id="18" name="AutoShape 52">
            <a:extLst>
              <a:ext uri="{FF2B5EF4-FFF2-40B4-BE49-F238E27FC236}">
                <a16:creationId xmlns:a16="http://schemas.microsoft.com/office/drawing/2014/main" id="{9FEB5D25-D928-4880-892C-13399880FEE6}"/>
              </a:ext>
            </a:extLst>
          </p:cNvPr>
          <p:cNvSpPr>
            <a:spLocks noChangeArrowheads="1"/>
          </p:cNvSpPr>
          <p:nvPr/>
        </p:nvSpPr>
        <p:spPr bwMode="auto">
          <a:xfrm>
            <a:off x="71438" y="61914"/>
            <a:ext cx="3852197" cy="41216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solidFill>
                <a:srgbClr val="DCF9FF"/>
              </a:solidFill>
              <a:latin typeface="Arial" panose="020B0604020202020204" pitchFamily="34" charset="0"/>
            </a:endParaRPr>
          </a:p>
        </p:txBody>
      </p:sp>
      <p:sp>
        <p:nvSpPr>
          <p:cNvPr id="4106" name="Rectangle 9">
            <a:extLst>
              <a:ext uri="{FF2B5EF4-FFF2-40B4-BE49-F238E27FC236}">
                <a16:creationId xmlns:a16="http://schemas.microsoft.com/office/drawing/2014/main" id="{F027C666-4EDF-4231-9656-C28C043625F3}"/>
              </a:ext>
            </a:extLst>
          </p:cNvPr>
          <p:cNvSpPr>
            <a:spLocks noChangeArrowheads="1"/>
          </p:cNvSpPr>
          <p:nvPr/>
        </p:nvSpPr>
        <p:spPr bwMode="auto">
          <a:xfrm>
            <a:off x="108436" y="83104"/>
            <a:ext cx="3741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b="1" dirty="0"/>
              <a:t> </a:t>
            </a:r>
            <a:r>
              <a:rPr lang="en-US" altLang="ja-JP" sz="1800" dirty="0"/>
              <a:t>15</a:t>
            </a:r>
            <a:r>
              <a:rPr lang="en-US" altLang="ja-JP" sz="1800" baseline="30000" dirty="0"/>
              <a:t>th</a:t>
            </a:r>
            <a:r>
              <a:rPr lang="en-US" altLang="ja-JP" sz="1800" dirty="0"/>
              <a:t> DSANJ Digital Bio Conference ’25</a:t>
            </a:r>
            <a:endParaRPr lang="ja-JP" altLang="en-US" sz="1800" dirty="0"/>
          </a:p>
        </p:txBody>
      </p:sp>
      <p:sp>
        <p:nvSpPr>
          <p:cNvPr id="20" name="テキスト ボックス 8">
            <a:extLst>
              <a:ext uri="{FF2B5EF4-FFF2-40B4-BE49-F238E27FC236}">
                <a16:creationId xmlns:a16="http://schemas.microsoft.com/office/drawing/2014/main" id="{31C5905A-2FB4-4CDF-8933-FA8D0885909B}"/>
              </a:ext>
            </a:extLst>
          </p:cNvPr>
          <p:cNvSpPr txBox="1">
            <a:spLocks noChangeArrowheads="1"/>
          </p:cNvSpPr>
          <p:nvPr/>
        </p:nvSpPr>
        <p:spPr bwMode="auto">
          <a:xfrm>
            <a:off x="108436" y="623677"/>
            <a:ext cx="7109639"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200" b="1" dirty="0">
                <a:solidFill>
                  <a:srgbClr val="FF0000"/>
                </a:solidFill>
                <a:latin typeface="+mn-ea"/>
                <a:ea typeface="+mn-ea"/>
              </a:rPr>
              <a:t>本資料は</a:t>
            </a:r>
            <a:r>
              <a:rPr lang="en-US" altLang="ja-JP" sz="1200" b="1" dirty="0">
                <a:solidFill>
                  <a:srgbClr val="FF0000"/>
                </a:solidFill>
                <a:latin typeface="+mn-ea"/>
                <a:ea typeface="+mn-ea"/>
              </a:rPr>
              <a:t>【</a:t>
            </a:r>
            <a:r>
              <a:rPr lang="ja-JP" altLang="en-US" sz="1200" b="1" dirty="0">
                <a:solidFill>
                  <a:srgbClr val="FF0000"/>
                </a:solidFill>
                <a:latin typeface="+mn-ea"/>
                <a:ea typeface="+mn-ea"/>
              </a:rPr>
              <a:t>非秘密情報</a:t>
            </a:r>
            <a:r>
              <a:rPr lang="en-US" altLang="ja-JP" sz="1200" b="1" dirty="0">
                <a:solidFill>
                  <a:srgbClr val="FF0000"/>
                </a:solidFill>
                <a:latin typeface="+mn-ea"/>
                <a:ea typeface="+mn-ea"/>
              </a:rPr>
              <a:t>】</a:t>
            </a:r>
            <a:r>
              <a:rPr lang="ja-JP" altLang="en-US" sz="1200" b="1" dirty="0">
                <a:solidFill>
                  <a:srgbClr val="FF0000"/>
                </a:solidFill>
                <a:latin typeface="+mn-ea"/>
                <a:ea typeface="+mn-ea"/>
              </a:rPr>
              <a:t>のみで作成をお願いいたします。</a:t>
            </a:r>
            <a:r>
              <a:rPr lang="ja-JP" altLang="en-US" sz="1100" b="1" dirty="0">
                <a:solidFill>
                  <a:srgbClr val="040BC2"/>
                </a:solidFill>
                <a:latin typeface="+mn-ea"/>
                <a:ea typeface="+mn-ea"/>
              </a:rPr>
              <a:t> </a:t>
            </a:r>
            <a:r>
              <a:rPr lang="en-US" altLang="ja-JP" sz="110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dirty="0">
              <a:solidFill>
                <a:schemeClr val="accent6"/>
              </a:solidFill>
              <a:latin typeface="+mn-ea"/>
              <a:ea typeface="+mn-ea"/>
            </a:endParaRPr>
          </a:p>
        </p:txBody>
      </p:sp>
      <p:sp>
        <p:nvSpPr>
          <p:cNvPr id="3" name="テキスト ボックス 8">
            <a:extLst>
              <a:ext uri="{FF2B5EF4-FFF2-40B4-BE49-F238E27FC236}">
                <a16:creationId xmlns:a16="http://schemas.microsoft.com/office/drawing/2014/main" id="{B413429E-54F4-481F-BE74-C2DD0155DD4A}"/>
              </a:ext>
            </a:extLst>
          </p:cNvPr>
          <p:cNvSpPr txBox="1">
            <a:spLocks noChangeArrowheads="1"/>
          </p:cNvSpPr>
          <p:nvPr/>
        </p:nvSpPr>
        <p:spPr bwMode="auto">
          <a:xfrm>
            <a:off x="108436" y="1846748"/>
            <a:ext cx="8457765" cy="2616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b="1" dirty="0">
                <a:solidFill>
                  <a:srgbClr val="040BC2"/>
                </a:solidFill>
                <a:latin typeface="+mn-ea"/>
                <a:ea typeface="+mn-ea"/>
              </a:rPr>
              <a:t>ガイドラインをご参照いただき、ご研究の成果物を明示したタイトルを推奨しております。</a:t>
            </a:r>
            <a:r>
              <a:rPr lang="en-US" altLang="ja-JP" sz="105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000" dirty="0">
              <a:solidFill>
                <a:schemeClr val="accent6"/>
              </a:solidFill>
              <a:latin typeface="+mn-ea"/>
              <a:ea typeface="+mn-ea"/>
            </a:endParaRPr>
          </a:p>
        </p:txBody>
      </p:sp>
      <p:sp>
        <p:nvSpPr>
          <p:cNvPr id="4" name="テキスト ボックス 8">
            <a:extLst>
              <a:ext uri="{FF2B5EF4-FFF2-40B4-BE49-F238E27FC236}">
                <a16:creationId xmlns:a16="http://schemas.microsoft.com/office/drawing/2014/main" id="{8A659C07-52B4-4ACC-AE2C-27BAC5E48EDA}"/>
              </a:ext>
            </a:extLst>
          </p:cNvPr>
          <p:cNvSpPr txBox="1">
            <a:spLocks noChangeArrowheads="1"/>
          </p:cNvSpPr>
          <p:nvPr/>
        </p:nvSpPr>
        <p:spPr bwMode="auto">
          <a:xfrm>
            <a:off x="108436" y="2195025"/>
            <a:ext cx="8695608" cy="4154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dirty="0">
                <a:solidFill>
                  <a:srgbClr val="040BC2"/>
                </a:solidFill>
                <a:latin typeface="+mn-ea"/>
                <a:ea typeface="+mn-ea"/>
              </a:rPr>
              <a:t>様式３（本</a:t>
            </a:r>
            <a:r>
              <a:rPr lang="en-US" altLang="ja-JP" sz="1050" dirty="0">
                <a:solidFill>
                  <a:srgbClr val="040BC2"/>
                </a:solidFill>
                <a:latin typeface="+mn-ea"/>
                <a:ea typeface="+mn-ea"/>
              </a:rPr>
              <a:t>PPTX</a:t>
            </a:r>
            <a:r>
              <a:rPr lang="ja-JP" altLang="en-US" sz="1050" dirty="0">
                <a:solidFill>
                  <a:srgbClr val="040BC2"/>
                </a:solidFill>
                <a:latin typeface="+mn-ea"/>
                <a:ea typeface="+mn-ea"/>
              </a:rPr>
              <a:t>ファイル）は“スライドのサイズ”を標準（</a:t>
            </a:r>
            <a:r>
              <a:rPr lang="en-US" altLang="ja-JP" sz="1050" dirty="0">
                <a:solidFill>
                  <a:srgbClr val="040BC2"/>
                </a:solidFill>
                <a:latin typeface="+mn-ea"/>
                <a:ea typeface="+mn-ea"/>
              </a:rPr>
              <a:t>4</a:t>
            </a:r>
            <a:r>
              <a:rPr lang="ja-JP" altLang="en-US" sz="1050" dirty="0">
                <a:solidFill>
                  <a:srgbClr val="040BC2"/>
                </a:solidFill>
                <a:latin typeface="+mn-ea"/>
                <a:ea typeface="+mn-ea"/>
              </a:rPr>
              <a:t>：</a:t>
            </a:r>
            <a:r>
              <a:rPr lang="en-US" altLang="ja-JP" sz="1050" dirty="0">
                <a:solidFill>
                  <a:srgbClr val="040BC2"/>
                </a:solidFill>
                <a:latin typeface="+mn-ea"/>
                <a:ea typeface="+mn-ea"/>
              </a:rPr>
              <a:t>3</a:t>
            </a:r>
            <a:r>
              <a:rPr lang="ja-JP" altLang="en-US" sz="1050" dirty="0">
                <a:solidFill>
                  <a:srgbClr val="040BC2"/>
                </a:solidFill>
                <a:latin typeface="+mn-ea"/>
                <a:ea typeface="+mn-ea"/>
              </a:rPr>
              <a:t>）でご提出をお願いいたします。</a:t>
            </a:r>
            <a:endParaRPr lang="en-US" altLang="ja-JP" sz="1050" dirty="0">
              <a:solidFill>
                <a:srgbClr val="040BC2"/>
              </a:solidFill>
              <a:latin typeface="+mn-ea"/>
              <a:ea typeface="+mn-ea"/>
            </a:endParaRPr>
          </a:p>
          <a:p>
            <a:pPr eaLnBrk="1" hangingPunct="1">
              <a:spcBef>
                <a:spcPct val="0"/>
              </a:spcBef>
              <a:buFontTx/>
              <a:buNone/>
              <a:defRPr/>
            </a:pPr>
            <a:r>
              <a:rPr lang="ja-JP" altLang="en-US" sz="1050" dirty="0">
                <a:solidFill>
                  <a:srgbClr val="040BC2"/>
                </a:solidFill>
                <a:latin typeface="+mn-ea"/>
                <a:ea typeface="+mn-ea"/>
              </a:rPr>
              <a:t>ワイド画面（</a:t>
            </a:r>
            <a:r>
              <a:rPr lang="en-US" altLang="ja-JP" sz="1050" dirty="0">
                <a:solidFill>
                  <a:srgbClr val="040BC2"/>
                </a:solidFill>
                <a:latin typeface="+mn-ea"/>
                <a:ea typeface="+mn-ea"/>
              </a:rPr>
              <a:t>16:9</a:t>
            </a:r>
            <a:r>
              <a:rPr lang="ja-JP" altLang="en-US" sz="1050" dirty="0">
                <a:solidFill>
                  <a:srgbClr val="040BC2"/>
                </a:solidFill>
                <a:latin typeface="+mn-ea"/>
                <a:ea typeface="+mn-ea"/>
              </a:rPr>
              <a:t>）でご提出頂いた場合、事務局にて標準（</a:t>
            </a:r>
            <a:r>
              <a:rPr lang="en-US" altLang="ja-JP" sz="1050" dirty="0">
                <a:solidFill>
                  <a:srgbClr val="040BC2"/>
                </a:solidFill>
                <a:latin typeface="+mn-ea"/>
                <a:ea typeface="+mn-ea"/>
              </a:rPr>
              <a:t>4</a:t>
            </a:r>
            <a:r>
              <a:rPr lang="ja-JP" altLang="en-US" sz="1050" dirty="0">
                <a:solidFill>
                  <a:srgbClr val="040BC2"/>
                </a:solidFill>
                <a:latin typeface="+mn-ea"/>
                <a:ea typeface="+mn-ea"/>
              </a:rPr>
              <a:t>：</a:t>
            </a:r>
            <a:r>
              <a:rPr lang="en-US" altLang="ja-JP" sz="1050" dirty="0">
                <a:solidFill>
                  <a:srgbClr val="040BC2"/>
                </a:solidFill>
                <a:latin typeface="+mn-ea"/>
                <a:ea typeface="+mn-ea"/>
              </a:rPr>
              <a:t>3</a:t>
            </a:r>
            <a:r>
              <a:rPr lang="ja-JP" altLang="en-US" sz="1050" dirty="0">
                <a:solidFill>
                  <a:srgbClr val="040BC2"/>
                </a:solidFill>
                <a:latin typeface="+mn-ea"/>
                <a:ea typeface="+mn-ea"/>
              </a:rPr>
              <a:t>）に編集させていただきます。</a:t>
            </a:r>
            <a:r>
              <a:rPr lang="en-US" altLang="ja-JP" sz="105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b="1" dirty="0">
              <a:solidFill>
                <a:schemeClr val="accent6"/>
              </a:solidFill>
              <a:latin typeface="+mn-ea"/>
              <a:ea typeface="+mn-ea"/>
            </a:endParaRPr>
          </a:p>
        </p:txBody>
      </p:sp>
      <p:sp>
        <p:nvSpPr>
          <p:cNvPr id="5" name="タイトル 1">
            <a:extLst>
              <a:ext uri="{FF2B5EF4-FFF2-40B4-BE49-F238E27FC236}">
                <a16:creationId xmlns:a16="http://schemas.microsoft.com/office/drawing/2014/main" id="{0B340092-CA83-421C-9928-4F09C964C603}"/>
              </a:ext>
            </a:extLst>
          </p:cNvPr>
          <p:cNvSpPr txBox="1">
            <a:spLocks noChangeArrowheads="1"/>
          </p:cNvSpPr>
          <p:nvPr/>
        </p:nvSpPr>
        <p:spPr bwMode="auto">
          <a:xfrm>
            <a:off x="71436" y="3662154"/>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メイリオ" panose="020B0604030504040204" pitchFamily="50" charset="-128"/>
                <a:ea typeface="メイリオ" panose="020B0604030504040204" pitchFamily="50" charset="-128"/>
              </a:rPr>
              <a:t>タイトル（日本語）</a:t>
            </a:r>
            <a:endParaRPr lang="en-US" altLang="ja-JP" sz="1600" dirty="0">
              <a:latin typeface="メイリオ" panose="020B0604030504040204" pitchFamily="50" charset="-128"/>
              <a:ea typeface="メイリオ" panose="020B0604030504040204" pitchFamily="50" charset="-128"/>
            </a:endParaRPr>
          </a:p>
        </p:txBody>
      </p:sp>
      <p:sp>
        <p:nvSpPr>
          <p:cNvPr id="6" name="タイトル 1">
            <a:extLst>
              <a:ext uri="{FF2B5EF4-FFF2-40B4-BE49-F238E27FC236}">
                <a16:creationId xmlns:a16="http://schemas.microsoft.com/office/drawing/2014/main" id="{1A2261E6-658D-4ED9-8D14-91E49ABFFC0C}"/>
              </a:ext>
            </a:extLst>
          </p:cNvPr>
          <p:cNvSpPr txBox="1">
            <a:spLocks noChangeArrowheads="1"/>
          </p:cNvSpPr>
          <p:nvPr/>
        </p:nvSpPr>
        <p:spPr bwMode="auto">
          <a:xfrm>
            <a:off x="1" y="4123690"/>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サブタイトル（日本語） </a:t>
            </a:r>
            <a:r>
              <a:rPr lang="en-US" altLang="ja-JP" sz="14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7" name="Text Box 4">
            <a:extLst>
              <a:ext uri="{FF2B5EF4-FFF2-40B4-BE49-F238E27FC236}">
                <a16:creationId xmlns:a16="http://schemas.microsoft.com/office/drawing/2014/main" id="{8B536E79-F81C-4E6F-A913-8DCEBE2D6718}"/>
              </a:ext>
            </a:extLst>
          </p:cNvPr>
          <p:cNvSpPr txBox="1">
            <a:spLocks noChangeArrowheads="1"/>
          </p:cNvSpPr>
          <p:nvPr/>
        </p:nvSpPr>
        <p:spPr bwMode="auto">
          <a:xfrm>
            <a:off x="4445173" y="4987290"/>
            <a:ext cx="26365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Institution</a:t>
            </a:r>
            <a:r>
              <a:rPr lang="ja-JP" altLang="en-US" sz="12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1200" dirty="0">
                <a:latin typeface="メイリオ" panose="020B0604030504040204" pitchFamily="50" charset="-128"/>
                <a:ea typeface="メイリオ" panose="020B0604030504040204" pitchFamily="50" charset="-128"/>
                <a:cs typeface="Arial" panose="020B0604020202020204" pitchFamily="34" charset="0"/>
              </a:rPr>
              <a:t>name (English)</a:t>
            </a:r>
          </a:p>
        </p:txBody>
      </p:sp>
      <p:sp>
        <p:nvSpPr>
          <p:cNvPr id="19" name="Text Box 4">
            <a:extLst>
              <a:ext uri="{FF2B5EF4-FFF2-40B4-BE49-F238E27FC236}">
                <a16:creationId xmlns:a16="http://schemas.microsoft.com/office/drawing/2014/main" id="{23063D4E-5D17-3528-9D90-E23D88588E6A}"/>
              </a:ext>
            </a:extLst>
          </p:cNvPr>
          <p:cNvSpPr txBox="1">
            <a:spLocks noChangeArrowheads="1"/>
          </p:cNvSpPr>
          <p:nvPr/>
        </p:nvSpPr>
        <p:spPr bwMode="auto">
          <a:xfrm>
            <a:off x="4445173" y="6062469"/>
            <a:ext cx="3220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Times" panose="02020603050405020304" pitchFamily="18" charset="0"/>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肩書（日本語）・ご発表者氏名（日本語）</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21" name="Text Box 4">
            <a:extLst>
              <a:ext uri="{FF2B5EF4-FFF2-40B4-BE49-F238E27FC236}">
                <a16:creationId xmlns:a16="http://schemas.microsoft.com/office/drawing/2014/main" id="{907E5196-8326-45A7-7605-C3AE60CF7C4B}"/>
              </a:ext>
            </a:extLst>
          </p:cNvPr>
          <p:cNvSpPr txBox="1">
            <a:spLocks noChangeArrowheads="1"/>
          </p:cNvSpPr>
          <p:nvPr/>
        </p:nvSpPr>
        <p:spPr bwMode="auto">
          <a:xfrm>
            <a:off x="4441638" y="5318082"/>
            <a:ext cx="2054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ご所属（日本語）</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8" name="テキスト ボックス 8">
            <a:extLst>
              <a:ext uri="{FF2B5EF4-FFF2-40B4-BE49-F238E27FC236}">
                <a16:creationId xmlns:a16="http://schemas.microsoft.com/office/drawing/2014/main" id="{C0BD08BA-8A25-4042-12AD-675F006FA05B}"/>
              </a:ext>
            </a:extLst>
          </p:cNvPr>
          <p:cNvSpPr txBox="1">
            <a:spLocks noChangeArrowheads="1"/>
          </p:cNvSpPr>
          <p:nvPr/>
        </p:nvSpPr>
        <p:spPr bwMode="auto">
          <a:xfrm>
            <a:off x="108437" y="1070234"/>
            <a:ext cx="8271924" cy="75309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defRPr/>
            </a:pPr>
            <a:r>
              <a:rPr lang="en-US" altLang="ja-JP" sz="1200" b="1" dirty="0">
                <a:solidFill>
                  <a:srgbClr val="FF0000"/>
                </a:solidFill>
                <a:latin typeface="+mn-ea"/>
                <a:ea typeface="+mn-ea"/>
              </a:rPr>
              <a:t>D-Bio Digital</a:t>
            </a:r>
            <a:r>
              <a:rPr lang="ja-JP" altLang="en-US" sz="1200" b="1" dirty="0">
                <a:solidFill>
                  <a:srgbClr val="FF0000"/>
                </a:solidFill>
                <a:latin typeface="+mn-ea"/>
                <a:ea typeface="+mn-ea"/>
              </a:rPr>
              <a:t>には外資系製薬企業が多く参加することから、「</a:t>
            </a:r>
            <a:r>
              <a:rPr lang="en-US" altLang="ja-JP" sz="1200" b="1" dirty="0">
                <a:solidFill>
                  <a:srgbClr val="FF0000"/>
                </a:solidFill>
                <a:latin typeface="+mn-ea"/>
                <a:ea typeface="+mn-ea"/>
              </a:rPr>
              <a:t>Background to study</a:t>
            </a:r>
            <a:r>
              <a:rPr lang="ja-JP" altLang="en-US" sz="1200" b="1" dirty="0">
                <a:solidFill>
                  <a:srgbClr val="FF0000"/>
                </a:solidFill>
                <a:latin typeface="+mn-ea"/>
                <a:ea typeface="+mn-ea"/>
              </a:rPr>
              <a:t>」「</a:t>
            </a:r>
            <a:r>
              <a:rPr lang="en-US" altLang="ja-JP" sz="1200" b="1" dirty="0">
                <a:solidFill>
                  <a:srgbClr val="FF0000"/>
                </a:solidFill>
                <a:latin typeface="+mn-ea"/>
                <a:ea typeface="+mn-ea"/>
              </a:rPr>
              <a:t>Summary of study</a:t>
            </a:r>
            <a:r>
              <a:rPr lang="ja-JP" altLang="en-US" sz="1200" b="1" dirty="0">
                <a:solidFill>
                  <a:srgbClr val="FF0000"/>
                </a:solidFill>
                <a:latin typeface="+mn-ea"/>
                <a:ea typeface="+mn-ea"/>
              </a:rPr>
              <a:t>」の章は英語での作成を推奨しております。</a:t>
            </a:r>
            <a:endParaRPr lang="en-US" altLang="ja-JP" sz="1200" b="1" dirty="0">
              <a:solidFill>
                <a:srgbClr val="FF0000"/>
              </a:solidFill>
              <a:latin typeface="+mn-ea"/>
              <a:ea typeface="+mn-ea"/>
            </a:endParaRPr>
          </a:p>
          <a:p>
            <a:pPr eaLnBrk="1" hangingPunct="1">
              <a:lnSpc>
                <a:spcPts val="1800"/>
              </a:lnSpc>
              <a:spcBef>
                <a:spcPct val="0"/>
              </a:spcBef>
              <a:buNone/>
              <a:defRPr/>
            </a:pPr>
            <a:r>
              <a:rPr lang="en-US" altLang="ja-JP" sz="1200" dirty="0">
                <a:solidFill>
                  <a:schemeClr val="accent6"/>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b="1" dirty="0">
              <a:solidFill>
                <a:schemeClr val="accent6"/>
              </a:solidFill>
              <a:latin typeface="+mn-ea"/>
              <a:ea typeface="+mn-ea"/>
            </a:endParaRPr>
          </a:p>
        </p:txBody>
      </p:sp>
      <p:sp>
        <p:nvSpPr>
          <p:cNvPr id="13" name="テキスト ボックス 12">
            <a:extLst>
              <a:ext uri="{FF2B5EF4-FFF2-40B4-BE49-F238E27FC236}">
                <a16:creationId xmlns:a16="http://schemas.microsoft.com/office/drawing/2014/main" id="{A357AB95-5F8A-F9A6-9077-94A9EC5CEFF9}"/>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4" name="テキスト ボックス 13">
            <a:extLst>
              <a:ext uri="{FF2B5EF4-FFF2-40B4-BE49-F238E27FC236}">
                <a16:creationId xmlns:a16="http://schemas.microsoft.com/office/drawing/2014/main" id="{EE9C9426-6405-0C4B-D482-AC8F481FEAAD}"/>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5" name="テキスト ボックス 14">
            <a:extLst>
              <a:ext uri="{FF2B5EF4-FFF2-40B4-BE49-F238E27FC236}">
                <a16:creationId xmlns:a16="http://schemas.microsoft.com/office/drawing/2014/main" id="{ABD51FF0-DE41-5DD6-D980-065A96AEE87B}"/>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1">
            <a:extLst>
              <a:ext uri="{FF2B5EF4-FFF2-40B4-BE49-F238E27FC236}">
                <a16:creationId xmlns:a16="http://schemas.microsoft.com/office/drawing/2014/main" id="{65C8B3D4-76E3-410B-A57D-B9536AF86201}"/>
              </a:ext>
            </a:extLst>
          </p:cNvPr>
          <p:cNvSpPr txBox="1">
            <a:spLocks noChangeArrowheads="1"/>
          </p:cNvSpPr>
          <p:nvPr/>
        </p:nvSpPr>
        <p:spPr bwMode="auto">
          <a:xfrm>
            <a:off x="207529" y="117472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Proposer</a:t>
            </a:r>
          </a:p>
        </p:txBody>
      </p:sp>
      <p:sp>
        <p:nvSpPr>
          <p:cNvPr id="18435" name="スライド番号プレースホルダー 1">
            <a:extLst>
              <a:ext uri="{FF2B5EF4-FFF2-40B4-BE49-F238E27FC236}">
                <a16:creationId xmlns:a16="http://schemas.microsoft.com/office/drawing/2014/main" id="{D1EF4922-802A-4674-8DE1-B8DE36304FEA}"/>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7E0C0C-42D3-41BC-A533-7BAE7ABEC16A}" type="slidenum">
              <a:rPr lang="ja-JP" altLang="en-US" sz="900" smtClean="0">
                <a:solidFill>
                  <a:srgbClr val="898989"/>
                </a:solidFill>
              </a:rPr>
              <a:pPr>
                <a:spcBef>
                  <a:spcPct val="0"/>
                </a:spcBef>
                <a:buFontTx/>
                <a:buNone/>
              </a:pPr>
              <a:t>9</a:t>
            </a:fld>
            <a:endParaRPr lang="ja-JP" altLang="en-US" sz="900">
              <a:solidFill>
                <a:srgbClr val="898989"/>
              </a:solidFill>
            </a:endParaRPr>
          </a:p>
        </p:txBody>
      </p:sp>
      <p:sp>
        <p:nvSpPr>
          <p:cNvPr id="18436" name="正方形/長方形 1">
            <a:extLst>
              <a:ext uri="{FF2B5EF4-FFF2-40B4-BE49-F238E27FC236}">
                <a16:creationId xmlns:a16="http://schemas.microsoft.com/office/drawing/2014/main" id="{D33697AB-E41C-4984-A999-4A1A2F4AE72A}"/>
              </a:ext>
            </a:extLst>
          </p:cNvPr>
          <p:cNvSpPr>
            <a:spLocks noChangeArrowheads="1"/>
          </p:cNvSpPr>
          <p:nvPr/>
        </p:nvSpPr>
        <p:spPr bwMode="auto">
          <a:xfrm>
            <a:off x="207529" y="3152001"/>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this business partner(s)</a:t>
            </a:r>
            <a:endParaRPr lang="ja-JP" altLang="en-US" sz="1400" u="sng" dirty="0">
              <a:latin typeface="Arial" panose="020B0604020202020204" pitchFamily="34" charset="0"/>
            </a:endParaRPr>
          </a:p>
        </p:txBody>
      </p:sp>
      <p:sp>
        <p:nvSpPr>
          <p:cNvPr id="18439" name="正方形/長方形 1">
            <a:extLst>
              <a:ext uri="{FF2B5EF4-FFF2-40B4-BE49-F238E27FC236}">
                <a16:creationId xmlns:a16="http://schemas.microsoft.com/office/drawing/2014/main" id="{DE71578D-F62C-4CDC-AF17-49C5D07281CF}"/>
              </a:ext>
            </a:extLst>
          </p:cNvPr>
          <p:cNvSpPr>
            <a:spLocks noChangeArrowheads="1"/>
          </p:cNvSpPr>
          <p:nvPr/>
        </p:nvSpPr>
        <p:spPr bwMode="auto">
          <a:xfrm>
            <a:off x="94817" y="730467"/>
            <a:ext cx="386758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dirty="0">
                <a:latin typeface="Arial" panose="020B0604020202020204" pitchFamily="34" charset="0"/>
              </a:rPr>
              <a:t>3) Division of roles</a:t>
            </a:r>
            <a:endParaRPr lang="ja-JP" altLang="en-US" sz="1400" dirty="0">
              <a:latin typeface="Arial" panose="020B0604020202020204" pitchFamily="34" charset="0"/>
            </a:endParaRPr>
          </a:p>
        </p:txBody>
      </p:sp>
      <p:sp>
        <p:nvSpPr>
          <p:cNvPr id="3" name="AutoShape 52">
            <a:extLst>
              <a:ext uri="{FF2B5EF4-FFF2-40B4-BE49-F238E27FC236}">
                <a16:creationId xmlns:a16="http://schemas.microsoft.com/office/drawing/2014/main" id="{BFFF4BC4-1BC2-4F62-A545-B92DDA90B344}"/>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A4E1EED-EB4C-4D33-B212-C27F8BD82054}"/>
              </a:ext>
            </a:extLst>
          </p:cNvPr>
          <p:cNvSpPr>
            <a:spLocks noChangeArrowheads="1"/>
          </p:cNvSpPr>
          <p:nvPr/>
        </p:nvSpPr>
        <p:spPr bwMode="auto">
          <a:xfrm>
            <a:off x="122243" y="127001"/>
            <a:ext cx="637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(2)</a:t>
            </a:r>
          </a:p>
        </p:txBody>
      </p:sp>
      <p:sp>
        <p:nvSpPr>
          <p:cNvPr id="10" name="正方形/長方形 3">
            <a:extLst>
              <a:ext uri="{FF2B5EF4-FFF2-40B4-BE49-F238E27FC236}">
                <a16:creationId xmlns:a16="http://schemas.microsoft.com/office/drawing/2014/main" id="{560E2CA4-8F3D-527E-C5E7-4978981A780A}"/>
              </a:ext>
            </a:extLst>
          </p:cNvPr>
          <p:cNvSpPr>
            <a:spLocks noChangeArrowheads="1"/>
          </p:cNvSpPr>
          <p:nvPr/>
        </p:nvSpPr>
        <p:spPr bwMode="auto">
          <a:xfrm>
            <a:off x="226003" y="1497340"/>
            <a:ext cx="4822477"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ゴール達成に向けての先生が担うお役割の記載をお願いいたします。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11" name="正方形/長方形 3">
            <a:extLst>
              <a:ext uri="{FF2B5EF4-FFF2-40B4-BE49-F238E27FC236}">
                <a16:creationId xmlns:a16="http://schemas.microsoft.com/office/drawing/2014/main" id="{28E775D8-8E91-E78C-0928-46F2879A9BD6}"/>
              </a:ext>
            </a:extLst>
          </p:cNvPr>
          <p:cNvSpPr>
            <a:spLocks noChangeArrowheads="1"/>
          </p:cNvSpPr>
          <p:nvPr/>
        </p:nvSpPr>
        <p:spPr bwMode="auto">
          <a:xfrm>
            <a:off x="226003" y="3484810"/>
            <a:ext cx="576409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ゴール達成に向けて製薬企業に期待する役割の記載をお願いいたします。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6AFF30F4-BF13-2B9B-41E4-40F06AE13568}"/>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E9D6218C-EDEC-CBDB-29B1-4BDA49B2BE6C}"/>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9" name="テキスト ボックス 8">
            <a:extLst>
              <a:ext uri="{FF2B5EF4-FFF2-40B4-BE49-F238E27FC236}">
                <a16:creationId xmlns:a16="http://schemas.microsoft.com/office/drawing/2014/main" id="{39BBF388-588E-CB84-BAA8-5C75163DCA7C}"/>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2">
            <a:extLst>
              <a:ext uri="{FF2B5EF4-FFF2-40B4-BE49-F238E27FC236}">
                <a16:creationId xmlns:a16="http://schemas.microsoft.com/office/drawing/2014/main" id="{503FA402-14CC-42C8-8376-0479E25B3EA5}"/>
              </a:ext>
            </a:extLst>
          </p:cNvPr>
          <p:cNvSpPr>
            <a:spLocks noChangeArrowheads="1"/>
          </p:cNvSpPr>
          <p:nvPr/>
        </p:nvSpPr>
        <p:spPr bwMode="auto">
          <a:xfrm>
            <a:off x="67110" y="123827"/>
            <a:ext cx="4497678" cy="355858"/>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0483" name="Rectangle 9">
            <a:extLst>
              <a:ext uri="{FF2B5EF4-FFF2-40B4-BE49-F238E27FC236}">
                <a16:creationId xmlns:a16="http://schemas.microsoft.com/office/drawing/2014/main" id="{56E8F46F-E2B1-4B40-BD62-C2C6393931CC}"/>
              </a:ext>
            </a:extLst>
          </p:cNvPr>
          <p:cNvSpPr>
            <a:spLocks noChangeArrowheads="1"/>
          </p:cNvSpPr>
          <p:nvPr/>
        </p:nvSpPr>
        <p:spPr bwMode="auto">
          <a:xfrm>
            <a:off x="77784" y="103547"/>
            <a:ext cx="4389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Reference </a:t>
            </a:r>
            <a:r>
              <a:rPr lang="ja-JP" altLang="en-US" sz="1800" dirty="0"/>
              <a:t>（</a:t>
            </a:r>
            <a:r>
              <a:rPr lang="en-US" altLang="ja-JP" sz="1800" dirty="0"/>
              <a:t>Patents / Background materials </a:t>
            </a:r>
            <a:r>
              <a:rPr lang="ja-JP" altLang="en-US" sz="1800" dirty="0"/>
              <a:t>）</a:t>
            </a:r>
          </a:p>
        </p:txBody>
      </p:sp>
      <p:sp>
        <p:nvSpPr>
          <p:cNvPr id="20484" name="Rectangle 9">
            <a:extLst>
              <a:ext uri="{FF2B5EF4-FFF2-40B4-BE49-F238E27FC236}">
                <a16:creationId xmlns:a16="http://schemas.microsoft.com/office/drawing/2014/main" id="{CBDE71B1-7D07-41BC-9C8D-CAF55B53EC2F}"/>
              </a:ext>
            </a:extLst>
          </p:cNvPr>
          <p:cNvSpPr>
            <a:spLocks noChangeArrowheads="1"/>
          </p:cNvSpPr>
          <p:nvPr/>
        </p:nvSpPr>
        <p:spPr bwMode="auto">
          <a:xfrm>
            <a:off x="67109" y="830263"/>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Patent and its status</a:t>
            </a:r>
            <a:endParaRPr lang="ja-JP" altLang="en-US" sz="1400" dirty="0">
              <a:latin typeface="Arial" panose="020B0604020202020204" pitchFamily="34" charset="0"/>
              <a:cs typeface="Arial" panose="020B0604020202020204" pitchFamily="34" charset="0"/>
            </a:endParaRPr>
          </a:p>
        </p:txBody>
      </p:sp>
      <p:sp>
        <p:nvSpPr>
          <p:cNvPr id="20485" name="スライド番号プレースホルダー 1">
            <a:extLst>
              <a:ext uri="{FF2B5EF4-FFF2-40B4-BE49-F238E27FC236}">
                <a16:creationId xmlns:a16="http://schemas.microsoft.com/office/drawing/2014/main" id="{C8351C5E-7440-4B39-B2C9-CD6C10B0A918}"/>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C6E47E8-EBD6-4A60-9C84-E3DE41B3DA9C}" type="slidenum">
              <a:rPr lang="ja-JP" altLang="en-US" sz="900" smtClean="0">
                <a:solidFill>
                  <a:srgbClr val="898989"/>
                </a:solidFill>
              </a:rPr>
              <a:pPr>
                <a:spcBef>
                  <a:spcPct val="0"/>
                </a:spcBef>
                <a:buFontTx/>
                <a:buNone/>
              </a:pPr>
              <a:t>10</a:t>
            </a:fld>
            <a:endParaRPr lang="ja-JP" altLang="en-US" sz="900" dirty="0">
              <a:solidFill>
                <a:srgbClr val="898989"/>
              </a:solidFill>
            </a:endParaRPr>
          </a:p>
        </p:txBody>
      </p:sp>
      <p:sp>
        <p:nvSpPr>
          <p:cNvPr id="20486" name="Rectangle 9">
            <a:extLst>
              <a:ext uri="{FF2B5EF4-FFF2-40B4-BE49-F238E27FC236}">
                <a16:creationId xmlns:a16="http://schemas.microsoft.com/office/drawing/2014/main" id="{CBC38049-249C-440E-8555-CC599ADCB248}"/>
              </a:ext>
            </a:extLst>
          </p:cNvPr>
          <p:cNvSpPr>
            <a:spLocks noChangeArrowheads="1"/>
          </p:cNvSpPr>
          <p:nvPr/>
        </p:nvSpPr>
        <p:spPr bwMode="auto">
          <a:xfrm>
            <a:off x="67109" y="3258999"/>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2) Key paper and/or </a:t>
            </a:r>
          </a:p>
        </p:txBody>
      </p:sp>
      <p:sp>
        <p:nvSpPr>
          <p:cNvPr id="2" name="正方形/長方形 3">
            <a:extLst>
              <a:ext uri="{FF2B5EF4-FFF2-40B4-BE49-F238E27FC236}">
                <a16:creationId xmlns:a16="http://schemas.microsoft.com/office/drawing/2014/main" id="{79243B73-C9D2-45EA-B5BB-A50EDA2AA000}"/>
              </a:ext>
            </a:extLst>
          </p:cNvPr>
          <p:cNvSpPr>
            <a:spLocks noChangeArrowheads="1"/>
          </p:cNvSpPr>
          <p:nvPr/>
        </p:nvSpPr>
        <p:spPr bwMode="auto">
          <a:xfrm>
            <a:off x="175059" y="1283953"/>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可能な範囲で、本研究成果に関する特許関連の情報の記載をお願いいたします。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3" name="正方形/長方形 3">
            <a:extLst>
              <a:ext uri="{FF2B5EF4-FFF2-40B4-BE49-F238E27FC236}">
                <a16:creationId xmlns:a16="http://schemas.microsoft.com/office/drawing/2014/main" id="{BFA6988A-B473-4A5C-9631-C422CFE7BE8E}"/>
              </a:ext>
            </a:extLst>
          </p:cNvPr>
          <p:cNvSpPr>
            <a:spLocks noChangeArrowheads="1"/>
          </p:cNvSpPr>
          <p:nvPr/>
        </p:nvSpPr>
        <p:spPr bwMode="auto">
          <a:xfrm>
            <a:off x="244823" y="3712689"/>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可能な範囲で、本研究成果に関連する論文等の情報の記載をお願いいたします。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3678FFC1-1628-B50D-D1C2-2E7F4E14A6D2}"/>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25B8B3EF-8653-9E57-9662-04318E105EE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9" name="テキスト ボックス 8">
            <a:extLst>
              <a:ext uri="{FF2B5EF4-FFF2-40B4-BE49-F238E27FC236}">
                <a16:creationId xmlns:a16="http://schemas.microsoft.com/office/drawing/2014/main" id="{021A4338-B675-3F81-A5CC-58302E236689}"/>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a:extLst>
              <a:ext uri="{FF2B5EF4-FFF2-40B4-BE49-F238E27FC236}">
                <a16:creationId xmlns:a16="http://schemas.microsoft.com/office/drawing/2014/main" id="{6F9F71A3-38FF-4C19-87DA-442D48343F14}"/>
              </a:ext>
            </a:extLst>
          </p:cNvPr>
          <p:cNvSpPr>
            <a:spLocks noGrp="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D83096-0355-4B92-BB70-2860092E6561}" type="slidenum">
              <a:rPr lang="ja-JP" altLang="en-US" sz="900" smtClean="0">
                <a:solidFill>
                  <a:srgbClr val="898989"/>
                </a:solidFill>
              </a:rPr>
              <a:pPr>
                <a:spcBef>
                  <a:spcPct val="0"/>
                </a:spcBef>
                <a:buFontTx/>
                <a:buNone/>
              </a:pPr>
              <a:t>11</a:t>
            </a:fld>
            <a:endParaRPr lang="ja-JP" altLang="en-US" sz="900">
              <a:solidFill>
                <a:srgbClr val="898989"/>
              </a:solidFill>
            </a:endParaRPr>
          </a:p>
        </p:txBody>
      </p:sp>
      <p:sp>
        <p:nvSpPr>
          <p:cNvPr id="22532" name="AutoShape 52">
            <a:extLst>
              <a:ext uri="{FF2B5EF4-FFF2-40B4-BE49-F238E27FC236}">
                <a16:creationId xmlns:a16="http://schemas.microsoft.com/office/drawing/2014/main" id="{DD7954CE-BD4D-401A-916F-BCC2B174BC2C}"/>
              </a:ext>
            </a:extLst>
          </p:cNvPr>
          <p:cNvSpPr>
            <a:spLocks noChangeArrowheads="1"/>
          </p:cNvSpPr>
          <p:nvPr/>
        </p:nvSpPr>
        <p:spPr bwMode="auto">
          <a:xfrm>
            <a:off x="104055" y="100909"/>
            <a:ext cx="2059218" cy="35973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 name="Rectangle 9">
            <a:extLst>
              <a:ext uri="{FF2B5EF4-FFF2-40B4-BE49-F238E27FC236}">
                <a16:creationId xmlns:a16="http://schemas.microsoft.com/office/drawing/2014/main" id="{749F34F0-BD95-4518-9AF6-9A0FA74079DC}"/>
              </a:ext>
            </a:extLst>
          </p:cNvPr>
          <p:cNvSpPr>
            <a:spLocks noChangeArrowheads="1"/>
          </p:cNvSpPr>
          <p:nvPr/>
        </p:nvSpPr>
        <p:spPr bwMode="auto">
          <a:xfrm>
            <a:off x="104054" y="91310"/>
            <a:ext cx="20592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Related Information</a:t>
            </a:r>
            <a:endParaRPr lang="ja-JP" altLang="en-US" sz="1800" dirty="0"/>
          </a:p>
        </p:txBody>
      </p:sp>
      <p:sp>
        <p:nvSpPr>
          <p:cNvPr id="22533" name="テキスト ボックス 6">
            <a:extLst>
              <a:ext uri="{FF2B5EF4-FFF2-40B4-BE49-F238E27FC236}">
                <a16:creationId xmlns:a16="http://schemas.microsoft.com/office/drawing/2014/main" id="{8AD719F5-EE6B-4E75-89EC-445E920FFC63}"/>
              </a:ext>
            </a:extLst>
          </p:cNvPr>
          <p:cNvSpPr txBox="1">
            <a:spLocks noChangeArrowheads="1"/>
          </p:cNvSpPr>
          <p:nvPr/>
        </p:nvSpPr>
        <p:spPr bwMode="auto">
          <a:xfrm>
            <a:off x="104054" y="763588"/>
            <a:ext cx="2194832"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a:latin typeface="Arial" panose="020B0604020202020204" pitchFamily="34" charset="0"/>
              </a:rPr>
              <a:t>Key word to this proposal</a:t>
            </a:r>
            <a:endParaRPr lang="ja-JP" altLang="en-US" sz="1400">
              <a:latin typeface="Arial" panose="020B0604020202020204" pitchFamily="34" charset="0"/>
            </a:endParaRPr>
          </a:p>
        </p:txBody>
      </p:sp>
      <p:sp>
        <p:nvSpPr>
          <p:cNvPr id="22534" name="テキスト ボックス 7">
            <a:extLst>
              <a:ext uri="{FF2B5EF4-FFF2-40B4-BE49-F238E27FC236}">
                <a16:creationId xmlns:a16="http://schemas.microsoft.com/office/drawing/2014/main" id="{CAECB0F7-3545-4692-B944-C7FE4A15AA2D}"/>
              </a:ext>
            </a:extLst>
          </p:cNvPr>
          <p:cNvSpPr txBox="1">
            <a:spLocks noChangeArrowheads="1"/>
          </p:cNvSpPr>
          <p:nvPr/>
        </p:nvSpPr>
        <p:spPr bwMode="auto">
          <a:xfrm>
            <a:off x="104054" y="3223440"/>
            <a:ext cx="3368230"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Potential target disease on this proposal</a:t>
            </a:r>
            <a:endParaRPr lang="ja-JP" altLang="en-US" sz="1400" dirty="0">
              <a:latin typeface="Arial" panose="020B0604020202020204" pitchFamily="34" charset="0"/>
            </a:endParaRPr>
          </a:p>
        </p:txBody>
      </p:sp>
      <p:sp>
        <p:nvSpPr>
          <p:cNvPr id="4" name="正方形/長方形 3">
            <a:extLst>
              <a:ext uri="{FF2B5EF4-FFF2-40B4-BE49-F238E27FC236}">
                <a16:creationId xmlns:a16="http://schemas.microsoft.com/office/drawing/2014/main" id="{AB3BB0ED-6769-4591-A304-0842B84F33C0}"/>
              </a:ext>
            </a:extLst>
          </p:cNvPr>
          <p:cNvSpPr>
            <a:spLocks noChangeArrowheads="1"/>
          </p:cNvSpPr>
          <p:nvPr/>
        </p:nvSpPr>
        <p:spPr bwMode="auto">
          <a:xfrm>
            <a:off x="175059" y="1283953"/>
            <a:ext cx="4778476"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今回のご研究成果に関連するキーワードの記載をお願いいたします。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5" name="正方形/長方形 4">
            <a:extLst>
              <a:ext uri="{FF2B5EF4-FFF2-40B4-BE49-F238E27FC236}">
                <a16:creationId xmlns:a16="http://schemas.microsoft.com/office/drawing/2014/main" id="{45D65483-DA51-4BF6-83C3-C2AD8C8D1C4C}"/>
              </a:ext>
            </a:extLst>
          </p:cNvPr>
          <p:cNvSpPr>
            <a:spLocks noChangeArrowheads="1"/>
          </p:cNvSpPr>
          <p:nvPr/>
        </p:nvSpPr>
        <p:spPr bwMode="auto">
          <a:xfrm>
            <a:off x="175059" y="3701644"/>
            <a:ext cx="597010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今回のご研究成果以外で適用可能と想定される疾患名の記載をお願いいたします。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89E40626-C433-83DA-A358-4C0D2B77B951}"/>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6" name="テキスト ボックス 5">
            <a:extLst>
              <a:ext uri="{FF2B5EF4-FFF2-40B4-BE49-F238E27FC236}">
                <a16:creationId xmlns:a16="http://schemas.microsoft.com/office/drawing/2014/main" id="{95BC7D4C-1941-1B5E-2BAE-69D502D9BF18}"/>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7" name="テキスト ボックス 6">
            <a:extLst>
              <a:ext uri="{FF2B5EF4-FFF2-40B4-BE49-F238E27FC236}">
                <a16:creationId xmlns:a16="http://schemas.microsoft.com/office/drawing/2014/main" id="{5D940F3C-868F-69B1-9335-861983E9074B}"/>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2">
            <a:extLst>
              <a:ext uri="{FF2B5EF4-FFF2-40B4-BE49-F238E27FC236}">
                <a16:creationId xmlns:a16="http://schemas.microsoft.com/office/drawing/2014/main" id="{74F0794D-AF0C-46EA-B281-7FB1B7A1C43E}"/>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6147" name="Rectangle 9">
            <a:extLst>
              <a:ext uri="{FF2B5EF4-FFF2-40B4-BE49-F238E27FC236}">
                <a16:creationId xmlns:a16="http://schemas.microsoft.com/office/drawing/2014/main" id="{E42C2363-0461-489D-B224-9121CB6956DC}"/>
              </a:ext>
            </a:extLst>
          </p:cNvPr>
          <p:cNvSpPr>
            <a:spLocks noChangeArrowheads="1"/>
          </p:cNvSpPr>
          <p:nvPr/>
        </p:nvSpPr>
        <p:spPr bwMode="auto">
          <a:xfrm>
            <a:off x="71162" y="117621"/>
            <a:ext cx="246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(1)</a:t>
            </a:r>
            <a:endParaRPr lang="ja-JP" altLang="en-US" sz="1800" dirty="0"/>
          </a:p>
        </p:txBody>
      </p:sp>
      <p:sp>
        <p:nvSpPr>
          <p:cNvPr id="6148" name="スライド番号プレースホルダー 1">
            <a:extLst>
              <a:ext uri="{FF2B5EF4-FFF2-40B4-BE49-F238E27FC236}">
                <a16:creationId xmlns:a16="http://schemas.microsoft.com/office/drawing/2014/main" id="{32085F73-7E90-4A1F-979D-3A7703688885}"/>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a:t>
            </a:fld>
            <a:endParaRPr lang="ja-JP" altLang="en-US" sz="900">
              <a:solidFill>
                <a:srgbClr val="898989"/>
              </a:solidFill>
            </a:endParaRPr>
          </a:p>
        </p:txBody>
      </p:sp>
      <p:sp>
        <p:nvSpPr>
          <p:cNvPr id="10" name="Text Box 8">
            <a:extLst>
              <a:ext uri="{FF2B5EF4-FFF2-40B4-BE49-F238E27FC236}">
                <a16:creationId xmlns:a16="http://schemas.microsoft.com/office/drawing/2014/main" id="{EBBBD123-D354-40A7-8F5E-26945B8B412B}"/>
              </a:ext>
            </a:extLst>
          </p:cNvPr>
          <p:cNvSpPr txBox="1">
            <a:spLocks noChangeArrowheads="1"/>
          </p:cNvSpPr>
          <p:nvPr/>
        </p:nvSpPr>
        <p:spPr bwMode="auto">
          <a:xfrm>
            <a:off x="218587" y="1359317"/>
            <a:ext cx="7254875"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サブタイトルをご活用いただき、当該疾患領域の現状、本研究領域の現状、本研究に着手された経緯、などのご記載をお願いいたします。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D32803FD-C3A5-457B-B214-D3059E04C475}"/>
              </a:ext>
            </a:extLst>
          </p:cNvPr>
          <p:cNvSpPr txBox="1">
            <a:spLocks noChangeArrowheads="1"/>
          </p:cNvSpPr>
          <p:nvPr/>
        </p:nvSpPr>
        <p:spPr bwMode="auto">
          <a:xfrm>
            <a:off x="218587" y="2224651"/>
            <a:ext cx="7254875" cy="5157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略語をご記載いただく場合は、備考としてフルスペルの記載をお願いいたします。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3" name="テキスト ボックス 1">
            <a:extLst>
              <a:ext uri="{FF2B5EF4-FFF2-40B4-BE49-F238E27FC236}">
                <a16:creationId xmlns:a16="http://schemas.microsoft.com/office/drawing/2014/main" id="{1264BD19-4DAF-A62D-6900-3100ACC83F55}"/>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AE699C72-E7B3-1601-8A0A-F754255971C2}"/>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AE52CF36-2B97-5121-BC63-0ACF2F93A917}"/>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9" name="テキスト ボックス 8">
            <a:extLst>
              <a:ext uri="{FF2B5EF4-FFF2-40B4-BE49-F238E27FC236}">
                <a16:creationId xmlns:a16="http://schemas.microsoft.com/office/drawing/2014/main" id="{9F433C8C-FDB0-1493-6A1F-2F8B5CF376A1}"/>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スライド番号プレースホルダー 1">
            <a:extLst>
              <a:ext uri="{FF2B5EF4-FFF2-40B4-BE49-F238E27FC236}">
                <a16:creationId xmlns:a16="http://schemas.microsoft.com/office/drawing/2014/main" id="{3E56D610-2FD5-4FC3-A734-B5451717B231}"/>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346AE0D-42D4-4C66-8127-B72A0317E3FB}" type="slidenum">
              <a:rPr lang="ja-JP" altLang="en-US" sz="900" smtClean="0">
                <a:solidFill>
                  <a:srgbClr val="898989"/>
                </a:solidFill>
              </a:rPr>
              <a:pPr>
                <a:spcBef>
                  <a:spcPct val="0"/>
                </a:spcBef>
                <a:buFontTx/>
                <a:buNone/>
              </a:pPr>
              <a:t>2</a:t>
            </a:fld>
            <a:endParaRPr lang="ja-JP" altLang="en-US" sz="900">
              <a:solidFill>
                <a:srgbClr val="898989"/>
              </a:solidFill>
            </a:endParaRPr>
          </a:p>
        </p:txBody>
      </p:sp>
      <p:sp>
        <p:nvSpPr>
          <p:cNvPr id="2" name="AutoShape 52">
            <a:extLst>
              <a:ext uri="{FF2B5EF4-FFF2-40B4-BE49-F238E27FC236}">
                <a16:creationId xmlns:a16="http://schemas.microsoft.com/office/drawing/2014/main" id="{39A95BA3-8E6A-4428-8D6E-07BFC4CA2145}"/>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3" name="Rectangle 9">
            <a:extLst>
              <a:ext uri="{FF2B5EF4-FFF2-40B4-BE49-F238E27FC236}">
                <a16:creationId xmlns:a16="http://schemas.microsoft.com/office/drawing/2014/main" id="{7636D1C8-A539-4673-8538-376A908C7B85}"/>
              </a:ext>
            </a:extLst>
          </p:cNvPr>
          <p:cNvSpPr>
            <a:spLocks noChangeArrowheads="1"/>
          </p:cNvSpPr>
          <p:nvPr/>
        </p:nvSpPr>
        <p:spPr bwMode="auto">
          <a:xfrm>
            <a:off x="71162" y="117621"/>
            <a:ext cx="246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(2)</a:t>
            </a:r>
            <a:endParaRPr lang="ja-JP" altLang="en-US" sz="1800" dirty="0"/>
          </a:p>
        </p:txBody>
      </p:sp>
      <p:sp>
        <p:nvSpPr>
          <p:cNvPr id="9" name="テキスト ボックス 1">
            <a:extLst>
              <a:ext uri="{FF2B5EF4-FFF2-40B4-BE49-F238E27FC236}">
                <a16:creationId xmlns:a16="http://schemas.microsoft.com/office/drawing/2014/main" id="{7EBB6C14-D829-E661-5F24-C261ACF22CB1}"/>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10" name="Text Box 8">
            <a:extLst>
              <a:ext uri="{FF2B5EF4-FFF2-40B4-BE49-F238E27FC236}">
                <a16:creationId xmlns:a16="http://schemas.microsoft.com/office/drawing/2014/main" id="{6871E360-D862-EBA7-48DD-4342D46B68B0}"/>
              </a:ext>
            </a:extLst>
          </p:cNvPr>
          <p:cNvSpPr txBox="1">
            <a:spLocks noChangeArrowheads="1"/>
          </p:cNvSpPr>
          <p:nvPr/>
        </p:nvSpPr>
        <p:spPr bwMode="auto">
          <a:xfrm>
            <a:off x="371014" y="1472267"/>
            <a:ext cx="7254875" cy="9774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Background to study</a:t>
            </a:r>
            <a:r>
              <a:rPr lang="ja-JP" altLang="en-US" sz="1200" dirty="0">
                <a:solidFill>
                  <a:srgbClr val="040BC2"/>
                </a:solidFill>
                <a:latin typeface="ＭＳ Ｐゴシック" panose="020B0600070205080204" pitchFamily="50" charset="-128"/>
              </a:rPr>
              <a:t>の章は適宜スライドの追加をお願いいたします。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Background to study (3), Background to study (4),</a:t>
            </a:r>
            <a:r>
              <a:rPr lang="ja-JP" altLang="en-US" sz="1200" dirty="0">
                <a:solidFill>
                  <a:srgbClr val="040BC2"/>
                </a:solidFill>
                <a:latin typeface="ＭＳ Ｐゴシック" panose="020B0600070205080204" pitchFamily="50" charset="-128"/>
              </a:rPr>
              <a:t> と</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28B6DEBF-A7DB-6821-66E3-4C7D05978145}"/>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CE18240C-83E7-5FE2-6400-2C9E3D6722F7}"/>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DAA7B366-DAA3-CE96-364B-A265856A7431}"/>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52">
            <a:extLst>
              <a:ext uri="{FF2B5EF4-FFF2-40B4-BE49-F238E27FC236}">
                <a16:creationId xmlns:a16="http://schemas.microsoft.com/office/drawing/2014/main" id="{942232EA-EBBB-49BC-9AEA-A6B30A5733E7}"/>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0243" name="Rectangle 9">
            <a:extLst>
              <a:ext uri="{FF2B5EF4-FFF2-40B4-BE49-F238E27FC236}">
                <a16:creationId xmlns:a16="http://schemas.microsoft.com/office/drawing/2014/main" id="{FDC61233-9121-4C4A-AF9F-06796C028615}"/>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(1)</a:t>
            </a:r>
            <a:endParaRPr lang="ja-JP" altLang="en-US" sz="1800" dirty="0"/>
          </a:p>
        </p:txBody>
      </p:sp>
      <p:sp>
        <p:nvSpPr>
          <p:cNvPr id="10244" name="スライド番号プレースホルダー 1">
            <a:extLst>
              <a:ext uri="{FF2B5EF4-FFF2-40B4-BE49-F238E27FC236}">
                <a16:creationId xmlns:a16="http://schemas.microsoft.com/office/drawing/2014/main" id="{0CDD9C6D-C6FF-48C3-A1E9-42F1CC91BF4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61227D4-4BEB-4555-9615-ECB5AF646646}" type="slidenum">
              <a:rPr lang="ja-JP" altLang="en-US" sz="900" smtClean="0">
                <a:solidFill>
                  <a:srgbClr val="898989"/>
                </a:solidFill>
              </a:rPr>
              <a:pPr>
                <a:spcBef>
                  <a:spcPct val="0"/>
                </a:spcBef>
                <a:buFontTx/>
                <a:buNone/>
              </a:pPr>
              <a:t>3</a:t>
            </a:fld>
            <a:endParaRPr lang="ja-JP" altLang="en-US" sz="900">
              <a:solidFill>
                <a:srgbClr val="898989"/>
              </a:solidFill>
            </a:endParaRPr>
          </a:p>
        </p:txBody>
      </p:sp>
      <p:sp>
        <p:nvSpPr>
          <p:cNvPr id="11" name="Text Box 8">
            <a:extLst>
              <a:ext uri="{FF2B5EF4-FFF2-40B4-BE49-F238E27FC236}">
                <a16:creationId xmlns:a16="http://schemas.microsoft.com/office/drawing/2014/main" id="{E9533CC3-6518-4087-9CD2-B4824FB5CDA7}"/>
              </a:ext>
            </a:extLst>
          </p:cNvPr>
          <p:cNvSpPr txBox="1">
            <a:spLocks noChangeArrowheads="1"/>
          </p:cNvSpPr>
          <p:nvPr/>
        </p:nvSpPr>
        <p:spPr bwMode="auto">
          <a:xfrm>
            <a:off x="261719" y="1468368"/>
            <a:ext cx="7767958"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実験結果は、製薬企業が連携（共同研究等）する上での大きな判断材料となります。簡明で魅力的なデータのご提示をお願いいたします（公開可能な情報のみで作成をお願いいたします）。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A53BF93F-B680-48E9-A95D-A6083F9D6902}"/>
              </a:ext>
            </a:extLst>
          </p:cNvPr>
          <p:cNvSpPr txBox="1">
            <a:spLocks noChangeArrowheads="1"/>
          </p:cNvSpPr>
          <p:nvPr/>
        </p:nvSpPr>
        <p:spPr bwMode="auto">
          <a:xfrm>
            <a:off x="261718" y="2480373"/>
            <a:ext cx="8079313" cy="190289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学会発表等のスライドを流用いただけますが、参加製薬企業に対して当日まで口頭説明の機会がございません。</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一定の面談数を確保するためには、参加製薬企業に対して本ご研究成果を効果的に訴求いただくことが重要と考えます。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参加製薬企業への訴求の点において、</a:t>
            </a:r>
            <a:r>
              <a:rPr lang="en-US" altLang="ja-JP" sz="1200" dirty="0">
                <a:solidFill>
                  <a:srgbClr val="040BC2"/>
                </a:solidFill>
                <a:latin typeface="ＭＳ Ｐゴシック" panose="020B0600070205080204" pitchFamily="50" charset="-128"/>
              </a:rPr>
              <a:t>DSANJ</a:t>
            </a:r>
            <a:r>
              <a:rPr lang="ja-JP" altLang="en-US" sz="1200" dirty="0">
                <a:solidFill>
                  <a:srgbClr val="040BC2"/>
                </a:solidFill>
                <a:latin typeface="ＭＳ Ｐゴシック" panose="020B0600070205080204" pitchFamily="50" charset="-128"/>
              </a:rPr>
              <a:t>では過去の実績から下記の項目が重要であると考えております。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サブタイトルに実験の目的を記載する。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スライド内に実験の目的に対するまとめを簡潔にテキストで記載する。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実験方法や実験結果（グラフ等）に十分な説明を記載する（例：実験条件、</a:t>
            </a:r>
            <a:r>
              <a:rPr lang="en-US" altLang="ja-JP" sz="1200" b="1" dirty="0">
                <a:solidFill>
                  <a:srgbClr val="040BC2"/>
                </a:solidFill>
                <a:latin typeface="ＭＳ Ｐゴシック" panose="020B0600070205080204" pitchFamily="50" charset="-128"/>
              </a:rPr>
              <a:t>N</a:t>
            </a:r>
            <a:r>
              <a:rPr lang="ja-JP" altLang="en-US" sz="1200" b="1" dirty="0">
                <a:solidFill>
                  <a:srgbClr val="040BC2"/>
                </a:solidFill>
                <a:latin typeface="ＭＳ Ｐゴシック" panose="020B0600070205080204" pitchFamily="50" charset="-128"/>
              </a:rPr>
              <a:t>数）。</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略語をご記載いただく場合は、備考としてフルスペルを記載する。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4" name="テキスト ボックス 1">
            <a:extLst>
              <a:ext uri="{FF2B5EF4-FFF2-40B4-BE49-F238E27FC236}">
                <a16:creationId xmlns:a16="http://schemas.microsoft.com/office/drawing/2014/main" id="{32789626-8B60-4ED3-F25A-11AF40174A15}"/>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763DBDF4-CA7F-F8EB-7934-E621CBE36843}"/>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0E3617EF-84E0-63DE-806E-10190921E5F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9" name="テキスト ボックス 8">
            <a:extLst>
              <a:ext uri="{FF2B5EF4-FFF2-40B4-BE49-F238E27FC236}">
                <a16:creationId xmlns:a16="http://schemas.microsoft.com/office/drawing/2014/main" id="{5C0746F8-1144-6B43-414C-C5BE053176D6}"/>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4</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(2)</a:t>
            </a:r>
            <a:endParaRPr lang="ja-JP" altLang="en-US" sz="1800" dirty="0"/>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Text Box 8">
            <a:extLst>
              <a:ext uri="{FF2B5EF4-FFF2-40B4-BE49-F238E27FC236}">
                <a16:creationId xmlns:a16="http://schemas.microsoft.com/office/drawing/2014/main" id="{B9BD5A1A-9DD2-2F83-2E26-39DEFD75873F}"/>
              </a:ext>
            </a:extLst>
          </p:cNvPr>
          <p:cNvSpPr txBox="1">
            <a:spLocks noChangeArrowheads="1"/>
          </p:cNvSpPr>
          <p:nvPr/>
        </p:nvSpPr>
        <p:spPr bwMode="auto">
          <a:xfrm>
            <a:off x="865903" y="3150305"/>
            <a:ext cx="7254875" cy="9774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Summary of study</a:t>
            </a:r>
            <a:r>
              <a:rPr lang="ja-JP" altLang="en-US" sz="1200" dirty="0">
                <a:solidFill>
                  <a:srgbClr val="040BC2"/>
                </a:solidFill>
                <a:latin typeface="ＭＳ Ｐゴシック" panose="020B0600070205080204" pitchFamily="50" charset="-128"/>
              </a:rPr>
              <a:t>の章は適宜スライドの追加をお願いいたします。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Summary of study (3), Summary of study (4),</a:t>
            </a:r>
            <a:r>
              <a:rPr lang="ja-JP" altLang="en-US" sz="1200" dirty="0">
                <a:solidFill>
                  <a:srgbClr val="040BC2"/>
                </a:solidFill>
                <a:latin typeface="ＭＳ Ｐゴシック" panose="020B0600070205080204" pitchFamily="50" charset="-128"/>
              </a:rPr>
              <a:t> と</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5" name="Text Box 8">
            <a:extLst>
              <a:ext uri="{FF2B5EF4-FFF2-40B4-BE49-F238E27FC236}">
                <a16:creationId xmlns:a16="http://schemas.microsoft.com/office/drawing/2014/main" id="{9EA94164-F76F-6AE0-6E39-A0E70D2F5D85}"/>
              </a:ext>
            </a:extLst>
          </p:cNvPr>
          <p:cNvSpPr txBox="1">
            <a:spLocks noChangeArrowheads="1"/>
          </p:cNvSpPr>
          <p:nvPr/>
        </p:nvSpPr>
        <p:spPr bwMode="auto">
          <a:xfrm>
            <a:off x="865902" y="1830142"/>
            <a:ext cx="7254875" cy="7466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面談時に面談製薬企業にのみデータをお示しすることをご希望の場合、</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例えば 「○○のデータあり、面談時に開示し説明」 等の記載をいただきますようお願いいたします。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74C97C54-3A98-D44A-EE4F-8861FE935919}"/>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1" name="テキスト ボックス 10">
            <a:extLst>
              <a:ext uri="{FF2B5EF4-FFF2-40B4-BE49-F238E27FC236}">
                <a16:creationId xmlns:a16="http://schemas.microsoft.com/office/drawing/2014/main" id="{1E581E1C-3F4F-36CB-4467-53E67388FD4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2" name="テキスト ボックス 11">
            <a:extLst>
              <a:ext uri="{FF2B5EF4-FFF2-40B4-BE49-F238E27FC236}">
                <a16:creationId xmlns:a16="http://schemas.microsoft.com/office/drawing/2014/main" id="{4B0686F4-4E11-8F63-9194-6E12A6B12F9F}"/>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5</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2727"/>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(3)</a:t>
            </a:r>
            <a:endParaRPr lang="ja-JP" altLang="en-US" sz="1800" dirty="0"/>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A4DA5301-EB1A-F0CC-8609-8329CE5530AA}"/>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F55BE103-ED1D-813D-8C70-85ED2883F89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B99F30B0-4247-90CA-B5CE-B5BC345315AB}"/>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extLst>
      <p:ext uri="{BB962C8B-B14F-4D97-AF65-F5344CB8AC3E}">
        <p14:creationId xmlns:p14="http://schemas.microsoft.com/office/powerpoint/2010/main" val="86574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52">
            <a:extLst>
              <a:ext uri="{FF2B5EF4-FFF2-40B4-BE49-F238E27FC236}">
                <a16:creationId xmlns:a16="http://schemas.microsoft.com/office/drawing/2014/main" id="{CCFAE5FB-8344-4801-87AD-75E515DDCEDD}"/>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4339" name="Rectangle 9">
            <a:extLst>
              <a:ext uri="{FF2B5EF4-FFF2-40B4-BE49-F238E27FC236}">
                <a16:creationId xmlns:a16="http://schemas.microsoft.com/office/drawing/2014/main" id="{5868A720-763B-44B5-8963-6761AAA7E677}"/>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(1) </a:t>
            </a:r>
            <a:endParaRPr lang="ja-JP" altLang="en-US" sz="1800" dirty="0"/>
          </a:p>
        </p:txBody>
      </p:sp>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6</a:t>
            </a:fld>
            <a:endParaRPr lang="ja-JP" altLang="en-US" sz="900">
              <a:solidFill>
                <a:srgbClr val="898989"/>
              </a:solidFill>
            </a:endParaRPr>
          </a:p>
        </p:txBody>
      </p:sp>
      <p:sp>
        <p:nvSpPr>
          <p:cNvPr id="4" name="テキスト ボックス 1">
            <a:extLst>
              <a:ext uri="{FF2B5EF4-FFF2-40B4-BE49-F238E27FC236}">
                <a16:creationId xmlns:a16="http://schemas.microsoft.com/office/drawing/2014/main" id="{8A380613-5A82-0FFC-29D0-EF13600AA3D3}"/>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B8924CD4-14FB-7E59-8181-FCE09B53BB94}"/>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7" name="テキスト ボックス 6">
            <a:extLst>
              <a:ext uri="{FF2B5EF4-FFF2-40B4-BE49-F238E27FC236}">
                <a16:creationId xmlns:a16="http://schemas.microsoft.com/office/drawing/2014/main" id="{350A9317-F1B3-FC48-BABA-AAFEEB7BE67A}"/>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8" name="テキスト ボックス 7">
            <a:extLst>
              <a:ext uri="{FF2B5EF4-FFF2-40B4-BE49-F238E27FC236}">
                <a16:creationId xmlns:a16="http://schemas.microsoft.com/office/drawing/2014/main" id="{714E7D66-D325-62F3-F506-4E42E85445A1}"/>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7</a:t>
            </a:fld>
            <a:endParaRPr lang="ja-JP" altLang="en-US" sz="900">
              <a:solidFill>
                <a:srgbClr val="898989"/>
              </a:solidFill>
            </a:endParaRPr>
          </a:p>
        </p:txBody>
      </p:sp>
      <p:sp>
        <p:nvSpPr>
          <p:cNvPr id="3" name="AutoShape 52">
            <a:extLst>
              <a:ext uri="{FF2B5EF4-FFF2-40B4-BE49-F238E27FC236}">
                <a16:creationId xmlns:a16="http://schemas.microsoft.com/office/drawing/2014/main" id="{0DF7DF2F-8090-4AC1-BCAB-F381A510BD43}"/>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B8B75E2-AABC-4640-ABB2-2669AA67F11C}"/>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(2) </a:t>
            </a:r>
            <a:endParaRPr lang="ja-JP" altLang="en-US" sz="1800" dirty="0"/>
          </a:p>
        </p:txBody>
      </p:sp>
      <p:sp>
        <p:nvSpPr>
          <p:cNvPr id="6" name="テキスト ボックス 1">
            <a:extLst>
              <a:ext uri="{FF2B5EF4-FFF2-40B4-BE49-F238E27FC236}">
                <a16:creationId xmlns:a16="http://schemas.microsoft.com/office/drawing/2014/main" id="{2BD60548-62DC-BA7F-F92B-558B11F5EA54}"/>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47710DC0-EC29-18EC-AD4E-B7E309E31DFE}"/>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D4A6E219-7DF3-0C44-E66A-2E202F832515}"/>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F230C25D-F54F-5D81-0886-A48ABD6CE5D4}"/>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extLst>
      <p:ext uri="{BB962C8B-B14F-4D97-AF65-F5344CB8AC3E}">
        <p14:creationId xmlns:p14="http://schemas.microsoft.com/office/powerpoint/2010/main" val="322549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2">
            <a:extLst>
              <a:ext uri="{FF2B5EF4-FFF2-40B4-BE49-F238E27FC236}">
                <a16:creationId xmlns:a16="http://schemas.microsoft.com/office/drawing/2014/main" id="{C3023DC1-470E-4348-B84F-33001A6936D7}"/>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6387" name="Rectangle 9">
            <a:extLst>
              <a:ext uri="{FF2B5EF4-FFF2-40B4-BE49-F238E27FC236}">
                <a16:creationId xmlns:a16="http://schemas.microsoft.com/office/drawing/2014/main" id="{C132EC08-63F5-4599-8BD5-E55B7F626A7A}"/>
              </a:ext>
            </a:extLst>
          </p:cNvPr>
          <p:cNvSpPr>
            <a:spLocks noChangeArrowheads="1"/>
          </p:cNvSpPr>
          <p:nvPr/>
        </p:nvSpPr>
        <p:spPr bwMode="auto">
          <a:xfrm>
            <a:off x="113289" y="127001"/>
            <a:ext cx="64856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(1)</a:t>
            </a:r>
          </a:p>
        </p:txBody>
      </p:sp>
      <p:sp>
        <p:nvSpPr>
          <p:cNvPr id="16388" name="テキスト ボックス 1">
            <a:extLst>
              <a:ext uri="{FF2B5EF4-FFF2-40B4-BE49-F238E27FC236}">
                <a16:creationId xmlns:a16="http://schemas.microsoft.com/office/drawing/2014/main" id="{BB9CB182-1271-4594-96C7-4D6E4A13E16E}"/>
              </a:ext>
            </a:extLst>
          </p:cNvPr>
          <p:cNvSpPr txBox="1">
            <a:spLocks noChangeArrowheads="1"/>
          </p:cNvSpPr>
          <p:nvPr/>
        </p:nvSpPr>
        <p:spPr bwMode="auto">
          <a:xfrm>
            <a:off x="113289" y="674621"/>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Goal and its plan for research and/or development</a:t>
            </a:r>
            <a:endParaRPr lang="ja-JP" altLang="en-US" sz="1400" dirty="0">
              <a:latin typeface="Arial" panose="020B0604020202020204" pitchFamily="34" charset="0"/>
              <a:cs typeface="Arial" panose="020B0604020202020204" pitchFamily="34" charset="0"/>
            </a:endParaRPr>
          </a:p>
        </p:txBody>
      </p:sp>
      <p:sp>
        <p:nvSpPr>
          <p:cNvPr id="16389" name="スライド番号プレースホルダー 1">
            <a:extLst>
              <a:ext uri="{FF2B5EF4-FFF2-40B4-BE49-F238E27FC236}">
                <a16:creationId xmlns:a16="http://schemas.microsoft.com/office/drawing/2014/main" id="{8C869971-92FF-47CF-BC90-DE69F4166C8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D583C9A-6350-40C6-A0D7-5EE739B806F2}" type="slidenum">
              <a:rPr lang="ja-JP" altLang="en-US" sz="900" smtClean="0">
                <a:solidFill>
                  <a:srgbClr val="898989"/>
                </a:solidFill>
              </a:rPr>
              <a:pPr>
                <a:spcBef>
                  <a:spcPct val="0"/>
                </a:spcBef>
                <a:buFontTx/>
                <a:buNone/>
              </a:pPr>
              <a:t>8</a:t>
            </a:fld>
            <a:endParaRPr lang="ja-JP" altLang="en-US" sz="900" dirty="0">
              <a:solidFill>
                <a:srgbClr val="898989"/>
              </a:solidFill>
            </a:endParaRPr>
          </a:p>
        </p:txBody>
      </p:sp>
      <p:sp>
        <p:nvSpPr>
          <p:cNvPr id="16390" name="正方形/長方形 1">
            <a:extLst>
              <a:ext uri="{FF2B5EF4-FFF2-40B4-BE49-F238E27FC236}">
                <a16:creationId xmlns:a16="http://schemas.microsoft.com/office/drawing/2014/main" id="{832847CC-ADDA-4B68-AAA9-5C0D1B35B165}"/>
              </a:ext>
            </a:extLst>
          </p:cNvPr>
          <p:cNvSpPr>
            <a:spLocks noChangeArrowheads="1"/>
          </p:cNvSpPr>
          <p:nvPr/>
        </p:nvSpPr>
        <p:spPr bwMode="auto">
          <a:xfrm>
            <a:off x="113289" y="3092152"/>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2) Task of this proposal to success</a:t>
            </a:r>
            <a:endParaRPr lang="ja-JP" altLang="en-US" sz="1400" dirty="0">
              <a:latin typeface="Arial" panose="020B0604020202020204" pitchFamily="34" charset="0"/>
            </a:endParaRPr>
          </a:p>
        </p:txBody>
      </p:sp>
      <p:sp>
        <p:nvSpPr>
          <p:cNvPr id="12" name="正方形/長方形 3">
            <a:extLst>
              <a:ext uri="{FF2B5EF4-FFF2-40B4-BE49-F238E27FC236}">
                <a16:creationId xmlns:a16="http://schemas.microsoft.com/office/drawing/2014/main" id="{B76E98FF-AA42-440B-BF28-ACBE4EBB56F8}"/>
              </a:ext>
            </a:extLst>
          </p:cNvPr>
          <p:cNvSpPr>
            <a:spLocks noChangeArrowheads="1"/>
          </p:cNvSpPr>
          <p:nvPr/>
        </p:nvSpPr>
        <p:spPr bwMode="auto">
          <a:xfrm>
            <a:off x="226002" y="1130184"/>
            <a:ext cx="5266953"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研究のゴールとゴールに向けた今後の研究計画の記載をお願いいたします。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正方形/長方形 3">
            <a:extLst>
              <a:ext uri="{FF2B5EF4-FFF2-40B4-BE49-F238E27FC236}">
                <a16:creationId xmlns:a16="http://schemas.microsoft.com/office/drawing/2014/main" id="{0DD3D244-21E5-472C-AF05-C44D079A0535}"/>
              </a:ext>
            </a:extLst>
          </p:cNvPr>
          <p:cNvSpPr>
            <a:spLocks noChangeArrowheads="1"/>
          </p:cNvSpPr>
          <p:nvPr/>
        </p:nvSpPr>
        <p:spPr bwMode="auto">
          <a:xfrm>
            <a:off x="226001" y="3678520"/>
            <a:ext cx="5620915"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ゴール達成までの過程において想定される課題の記載をお願いいたします。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9911D75B-CFCE-E9DD-56EB-A16ED3558078}"/>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7" name="テキスト ボックス 6">
            <a:extLst>
              <a:ext uri="{FF2B5EF4-FFF2-40B4-BE49-F238E27FC236}">
                <a16:creationId xmlns:a16="http://schemas.microsoft.com/office/drawing/2014/main" id="{31C781E4-FC60-E2A8-8C00-514EF4EDBBC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8" name="テキスト ボックス 7">
            <a:extLst>
              <a:ext uri="{FF2B5EF4-FFF2-40B4-BE49-F238E27FC236}">
                <a16:creationId xmlns:a16="http://schemas.microsoft.com/office/drawing/2014/main" id="{19F844CB-68A2-8F0D-0C54-7A924317DFEC}"/>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2147</Words>
  <Application>Microsoft Office PowerPoint</Application>
  <PresentationFormat>画面に合わせる (4:3)</PresentationFormat>
  <Paragraphs>130</Paragraphs>
  <Slides>12</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メイリオ</vt:lpstr>
      <vt:lpstr>Arial</vt:lpstr>
      <vt:lpstr>Calibri</vt:lpstr>
      <vt:lpstr>Times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（仮題）</dc:title>
  <dc:creator>to-yoshikawa</dc:creator>
  <cp:lastModifiedBy>Tohru Yoshikawa</cp:lastModifiedBy>
  <cp:revision>313</cp:revision>
  <cp:lastPrinted>2019-04-11T05:48:52Z</cp:lastPrinted>
  <dcterms:created xsi:type="dcterms:W3CDTF">2010-05-17T10:26:31Z</dcterms:created>
  <dcterms:modified xsi:type="dcterms:W3CDTF">2024-10-23T16:34:05Z</dcterms:modified>
</cp:coreProperties>
</file>