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159" d="100"/>
          <a:sy n="159" d="100"/>
        </p:scale>
        <p:origin x="1785" y="6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2023/11/17</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2023/11/17</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2023/11/17</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2023/11/17</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2023/11/17</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2023/11/17</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2023/11/17</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2023/11/17</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2023/11/17</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2023/11/17</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2023/11/17</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2023/11/17</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7" y="5721192"/>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13</a:t>
            </a:r>
            <a:r>
              <a:rPr lang="en-US" altLang="ja-JP" sz="1800" baseline="30000" dirty="0"/>
              <a:t>th</a:t>
            </a:r>
            <a:r>
              <a:rPr lang="en-US" altLang="ja-JP" sz="1800" dirty="0"/>
              <a:t> DSANJ Digital Bio Conference ’24</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846748"/>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195025"/>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タイトル（日本語）</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062469"/>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肩書（日本語）・ご発表者氏名（日本語）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18082"/>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ご所属（日本語）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 name="テキスト ボックス 8">
            <a:extLst>
              <a:ext uri="{FF2B5EF4-FFF2-40B4-BE49-F238E27FC236}">
                <a16:creationId xmlns:a16="http://schemas.microsoft.com/office/drawing/2014/main" id="{C0BD08BA-8A25-4042-12AD-675F006FA05B}"/>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13" name="テキスト ボックス 12">
            <a:extLst>
              <a:ext uri="{FF2B5EF4-FFF2-40B4-BE49-F238E27FC236}">
                <a16:creationId xmlns:a16="http://schemas.microsoft.com/office/drawing/2014/main" id="{A357AB95-5F8A-F9A6-9077-94A9EC5CEFF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4" name="テキスト ボックス 13">
            <a:extLst>
              <a:ext uri="{FF2B5EF4-FFF2-40B4-BE49-F238E27FC236}">
                <a16:creationId xmlns:a16="http://schemas.microsoft.com/office/drawing/2014/main" id="{EE9C9426-6405-0C4B-D482-AC8F481FEAA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5" name="テキスト ボックス 14">
            <a:extLst>
              <a:ext uri="{FF2B5EF4-FFF2-40B4-BE49-F238E27FC236}">
                <a16:creationId xmlns:a16="http://schemas.microsoft.com/office/drawing/2014/main" id="{ABD51FF0-DE41-5DD6-D980-065A96AEE87B}"/>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ゴール達成に向けての先生が担うお役割の記載をお願いいたします。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C9FE9C48-3301-2E77-A19A-B5300E048CE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04F973E5-84B6-0E26-2422-9A5C21D6EA9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BB130D76-82C8-5E02-DA9E-4C1E71C565E7}"/>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32877796-7084-430A-0111-326A41AA1F7B}"/>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330352E8-52E3-918B-0BB9-708ED8967341}"/>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3ADAD344-075B-EA7A-965F-846372269F7A}"/>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今回のご研究成果に関連するキーワードの記載をお願いいたします。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今回のご研究成果以外で適用可能と想定される疾患名の記載をお願いいたします。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DE2CB1C2-E3B6-D32C-35D7-EF637E74D12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28D65749-A86A-4574-ED89-B254DB0C4A94}"/>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CBFFBE6F-7C5D-68F4-F166-318038F83CD6}"/>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FFA62BA5-3B5A-2ED2-359C-7EE786EC30D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80F28D4E-BB3C-F428-67B8-C2AB3FFB0A18}"/>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4263E0C8-270D-793B-23E1-F6E2A3725069}"/>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71014" y="1472267"/>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089DC3B5-A175-7017-0D74-E43AAD357B2A}"/>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621E1704-7936-F5D0-0EA1-92A326A93B5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5C1735D6-4568-31B0-05C3-3D8812D7359B}"/>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2480373"/>
            <a:ext cx="8079313"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35EA90B9-97B8-6C94-4267-B6DA460FAF2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58389DEE-4862-F80F-DA3E-153F9CECC4F5}"/>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A3CA7153-9EE9-E3BB-83FC-F17BAD05C4AF}"/>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6F4DE71E-098B-992D-4C20-92884899455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B6D402A9-E117-A14F-336E-F6FF415948B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C1969EF5-5327-BF81-C138-8529C5535B7D}"/>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ECEE0915-A22A-3D45-1A51-3E1414F934BC}"/>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B912A27B-7193-3C5C-0AB6-5EC24F7DBC02}"/>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E231D9F1-1541-C21A-BAFE-251C1C95DF27}"/>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0BD7D6C6-A26E-30A1-631F-F0953CCEA76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5" name="テキスト ボックス 4">
            <a:extLst>
              <a:ext uri="{FF2B5EF4-FFF2-40B4-BE49-F238E27FC236}">
                <a16:creationId xmlns:a16="http://schemas.microsoft.com/office/drawing/2014/main" id="{B7CD8786-4F5A-7FBD-7C1E-CF7D0081CD1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6" name="テキスト ボックス 5">
            <a:extLst>
              <a:ext uri="{FF2B5EF4-FFF2-40B4-BE49-F238E27FC236}">
                <a16:creationId xmlns:a16="http://schemas.microsoft.com/office/drawing/2014/main" id="{00712A3D-04FF-46E6-FBEC-4D37219D9971}"/>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0B4DD52F-F444-5E8C-5DD1-84EA2896B2C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15634369-61E9-2218-56D9-A2A181EC594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A295BC18-6F1C-E7F6-A140-928F35709EF2}"/>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5266953"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研究のゴールとゴールに向けた今後の研究計画の記載をお願いいたします。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96AEB156-680D-1BDE-7B8F-B4A25DCA575C}"/>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5" name="テキスト ボックス 4">
            <a:extLst>
              <a:ext uri="{FF2B5EF4-FFF2-40B4-BE49-F238E27FC236}">
                <a16:creationId xmlns:a16="http://schemas.microsoft.com/office/drawing/2014/main" id="{A21BD4C5-C430-4EC5-E150-1588DD27EAE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6" name="テキスト ボックス 5">
            <a:extLst>
              <a:ext uri="{FF2B5EF4-FFF2-40B4-BE49-F238E27FC236}">
                <a16:creationId xmlns:a16="http://schemas.microsoft.com/office/drawing/2014/main" id="{4C186C99-ED53-B9DA-F7A5-22729AF256C6}"/>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2146</Words>
  <Application>Microsoft Office PowerPoint</Application>
  <PresentationFormat>画面に合わせる (4:3)</PresentationFormat>
  <Paragraphs>130</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  BNC</cp:lastModifiedBy>
  <cp:revision>310</cp:revision>
  <cp:lastPrinted>2019-04-11T05:48:52Z</cp:lastPrinted>
  <dcterms:created xsi:type="dcterms:W3CDTF">2010-05-17T10:26:31Z</dcterms:created>
  <dcterms:modified xsi:type="dcterms:W3CDTF">2023-11-17T05:49:41Z</dcterms:modified>
</cp:coreProperties>
</file>