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118" d="100"/>
          <a:sy n="118" d="100"/>
        </p:scale>
        <p:origin x="854"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2023/6/22</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2023/6/22</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2023/6/22</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2023/6/22</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2023/6/22</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2023/6/22</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2023/6/22</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2023/6/22</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2023/6/22</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2023/6/22</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2023/6/22</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2023/6/22</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7" y="5794206"/>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12</a:t>
            </a:r>
            <a:r>
              <a:rPr lang="en-US" altLang="ja-JP" sz="1800" baseline="30000" dirty="0"/>
              <a:t>th</a:t>
            </a:r>
            <a:r>
              <a:rPr lang="en-US" altLang="ja-JP" sz="1800" dirty="0"/>
              <a:t> DSANJ Digital Bio Conference ’23</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846748"/>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195025"/>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タイトル（日本語）</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16" name="テキスト ボックス 15">
            <a:extLst>
              <a:ext uri="{FF2B5EF4-FFF2-40B4-BE49-F238E27FC236}">
                <a16:creationId xmlns:a16="http://schemas.microsoft.com/office/drawing/2014/main" id="{4EF7F1E2-89EB-4A94-9B94-6F9B9E2EA3F4}"/>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135483"/>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肩書（日本語）・ご発表者氏名（日本語）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42421"/>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ご所属（日本語）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 name="テキスト ボックス 8">
            <a:extLst>
              <a:ext uri="{FF2B5EF4-FFF2-40B4-BE49-F238E27FC236}">
                <a16:creationId xmlns:a16="http://schemas.microsoft.com/office/drawing/2014/main" id="{C0BD08BA-8A25-4042-12AD-675F006FA05B}"/>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ゴール達成に向けての先生が担うお役割の記載をお願いいたします。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AF36F9EB-0B36-6C18-0883-F30FA9C549E1}"/>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566E5179-0CEC-5418-C16E-9F1ED1B75974}"/>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今回のご研究成果に関連するキーワードの記載をお願いいたします。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今回のご研究成果以外で適用可能と想定される疾患名の記載をお願いいたします。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25301AC5-F7CD-30F0-7B5A-143566323357}"/>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76B65F62-F4D9-D6DF-1A45-A1F58F18D02B}"/>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71014" y="1472267"/>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2C836C09-189C-361F-CC7A-78B67B7E63AA}"/>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2480373"/>
            <a:ext cx="8079313"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01703CC4-B24E-708D-EA36-0065AC9B6E00}"/>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E7A420EB-9886-65B4-4E2E-7C65A62DAC72}"/>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3860EE36-F5A0-A680-7A17-071911623E97}"/>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B19C5A58-2B13-8C43-354F-5114976128CA}"/>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F7C50390-83EC-3B91-7269-3691CA1ECEC7}"/>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5266953"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研究のゴールとゴールに向けた今後の研究計画の記載をお願いいたします。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F226D8BD-D31B-5393-9BFB-D803B8917119}"/>
              </a:ext>
            </a:extLst>
          </p:cNvPr>
          <p:cNvSpPr txBox="1"/>
          <p:nvPr/>
        </p:nvSpPr>
        <p:spPr>
          <a:xfrm>
            <a:off x="-2" y="6550223"/>
            <a:ext cx="5369669" cy="307777"/>
          </a:xfrm>
          <a:prstGeom prst="rect">
            <a:avLst/>
          </a:prstGeom>
          <a:noFill/>
        </p:spPr>
        <p:txBody>
          <a:bodyPr wrap="square">
            <a:spAutoFit/>
          </a:bodyPr>
          <a:lstStyle/>
          <a:p>
            <a:r>
              <a:rPr lang="en-US" altLang="ja-JP" sz="700" dirty="0">
                <a:latin typeface="+mn-ea"/>
                <a:ea typeface="+mn-ea"/>
              </a:rPr>
              <a:t>Copyright © 2023 Drug Seeds Alliance Network Japan </a:t>
            </a:r>
            <a:r>
              <a:rPr lang="ja-JP" altLang="en-US" sz="700" dirty="0">
                <a:latin typeface="+mn-ea"/>
                <a:ea typeface="+mn-ea"/>
              </a:rPr>
              <a:t>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TotalTime>
  <Words>1762</Words>
  <Application>Microsoft Office PowerPoint</Application>
  <PresentationFormat>画面に合わせる (4:3)</PresentationFormat>
  <Paragraphs>118</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Tohru</cp:lastModifiedBy>
  <cp:revision>306</cp:revision>
  <cp:lastPrinted>2019-04-11T05:48:52Z</cp:lastPrinted>
  <dcterms:created xsi:type="dcterms:W3CDTF">2010-05-17T10:26:31Z</dcterms:created>
  <dcterms:modified xsi:type="dcterms:W3CDTF">2023-06-22T06:30:37Z</dcterms:modified>
</cp:coreProperties>
</file>