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56" r:id="rId2"/>
    <p:sldId id="290" r:id="rId3"/>
    <p:sldId id="309" r:id="rId4"/>
    <p:sldId id="310" r:id="rId5"/>
    <p:sldId id="291" r:id="rId6"/>
    <p:sldId id="295" r:id="rId7"/>
    <p:sldId id="312" r:id="rId8"/>
    <p:sldId id="302" r:id="rId9"/>
    <p:sldId id="305" r:id="rId10"/>
    <p:sldId id="303" r:id="rId11"/>
    <p:sldId id="308" r:id="rId12"/>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194" d="100"/>
          <a:sy n="194" d="100"/>
        </p:scale>
        <p:origin x="7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2022/11/10</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2022/11/10</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2022/11/10</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2022/11/10</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2022/11/10</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English Title</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8" y="5794206"/>
            <a:ext cx="34083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English Subtitle -</a:t>
            </a:r>
            <a:endParaRPr lang="en-US" altLang="ja-JP" sz="1200" dirty="0">
              <a:latin typeface="メイリオ" panose="020B0604030504040204" pitchFamily="50" charset="-128"/>
              <a:ea typeface="メイリオ" panose="020B0604030504040204" pitchFamily="50" charset="-128"/>
            </a:endParaRPr>
          </a:p>
        </p:txBody>
      </p:sp>
      <p:sp>
        <p:nvSpPr>
          <p:cNvPr id="17" name="テキスト ボックス 1">
            <a:extLst>
              <a:ext uri="{FF2B5EF4-FFF2-40B4-BE49-F238E27FC236}">
                <a16:creationId xmlns:a16="http://schemas.microsoft.com/office/drawing/2014/main" id="{A4A247FA-F507-4CFB-BA38-933F0BD3ABCC}"/>
              </a:ext>
            </a:extLst>
          </p:cNvPr>
          <p:cNvSpPr txBox="1"/>
          <p:nvPr/>
        </p:nvSpPr>
        <p:spPr>
          <a:xfrm>
            <a:off x="7420708" y="65088"/>
            <a:ext cx="1661380" cy="286604"/>
          </a:xfrm>
          <a:prstGeom prst="rect">
            <a:avLst/>
          </a:prstGeom>
          <a:solidFill>
            <a:sysClr val="window" lastClr="FFFFFF"/>
          </a:solidFill>
          <a:ln w="6350">
            <a:noFill/>
          </a:ln>
          <a:effectLst/>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spcAft>
                <a:spcPts val="0"/>
              </a:spcAft>
              <a:defRPr/>
            </a:pP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様式</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：創薬シーズ編</a:t>
            </a:r>
            <a:endParaRPr 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57162" y="83104"/>
            <a:ext cx="37664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a:t> 11</a:t>
            </a:r>
            <a:r>
              <a:rPr lang="en-US" altLang="ja-JP" sz="1800" b="1" baseline="30000"/>
              <a:t>th</a:t>
            </a:r>
            <a:r>
              <a:rPr lang="en-US" altLang="ja-JP" sz="1800" b="1"/>
              <a:t> </a:t>
            </a:r>
            <a:r>
              <a:rPr lang="en-US" altLang="ja-JP" sz="1800" b="1" dirty="0"/>
              <a:t>DSANJ Digital Bio </a:t>
            </a:r>
            <a:r>
              <a:rPr lang="en-US" altLang="ja-JP" sz="1800" b="1"/>
              <a:t>Conference ’23</a:t>
            </a:r>
            <a:endParaRPr lang="ja-JP" altLang="en-US" sz="1800" b="1"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846748"/>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195025"/>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日本語タイトル</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日本語サブタイトル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400" dirty="0">
                <a:latin typeface="メイリオ" panose="020B0604030504040204" pitchFamily="50" charset="-128"/>
                <a:ea typeface="メイリオ" panose="020B0604030504040204" pitchFamily="50" charset="-128"/>
                <a:cs typeface="Arial" panose="020B0604020202020204" pitchFamily="34" charset="0"/>
              </a:rPr>
              <a:t>name</a:t>
            </a:r>
          </a:p>
        </p:txBody>
      </p:sp>
      <p:sp>
        <p:nvSpPr>
          <p:cNvPr id="16" name="テキスト ボックス 15">
            <a:extLst>
              <a:ext uri="{FF2B5EF4-FFF2-40B4-BE49-F238E27FC236}">
                <a16:creationId xmlns:a16="http://schemas.microsoft.com/office/drawing/2014/main" id="{4EF7F1E2-89EB-4A94-9B94-6F9B9E2EA3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135483"/>
            <a:ext cx="18387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肩書・ご発表者名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42421"/>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ご所属の日本語名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 name="テキスト ボックス 8">
            <a:extLst>
              <a:ext uri="{FF2B5EF4-FFF2-40B4-BE49-F238E27FC236}">
                <a16:creationId xmlns:a16="http://schemas.microsoft.com/office/drawing/2014/main" id="{C0BD08BA-8A25-4042-12AD-675F006FA05B}"/>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40005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175059" y="136526"/>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9</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DCFF3858-68E0-4EF5-810D-B758C3C9680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10</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今回のご研究成果に関連するキーワードの記載をお願いいたします。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今回のご研究成果以外で適用可能と想定される疾患名の記載をお願いいたします。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45FEC074-D6AD-49CB-89FC-4887E697A416}"/>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4F5C1AD-B225-4066-858B-1D11672B36D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7" name="テキスト ボックス 6">
            <a:extLst>
              <a:ext uri="{FF2B5EF4-FFF2-40B4-BE49-F238E27FC236}">
                <a16:creationId xmlns:a16="http://schemas.microsoft.com/office/drawing/2014/main" id="{CA70AD09-7546-4B9B-876F-5B677D4FC5E5}"/>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71014" y="1472267"/>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2480373"/>
            <a:ext cx="8079313"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A45E661D-C17F-4D64-ADC8-F9E01A6BB113}"/>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7" name="テキスト ボックス 6">
            <a:extLst>
              <a:ext uri="{FF2B5EF4-FFF2-40B4-BE49-F238E27FC236}">
                <a16:creationId xmlns:a16="http://schemas.microsoft.com/office/drawing/2014/main" id="{6C320792-6034-4C11-8161-F4682B1E7ED8}"/>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7" name="テキスト ボックス 6">
            <a:extLst>
              <a:ext uri="{FF2B5EF4-FFF2-40B4-BE49-F238E27FC236}">
                <a16:creationId xmlns:a16="http://schemas.microsoft.com/office/drawing/2014/main" id="{48C8BBF4-4C2A-4B3F-93DA-9D9FEAD1DF9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8" name="テキスト ボックス 7">
            <a:extLst>
              <a:ext uri="{FF2B5EF4-FFF2-40B4-BE49-F238E27FC236}">
                <a16:creationId xmlns:a16="http://schemas.microsoft.com/office/drawing/2014/main" id="{CE7D6BBC-C113-4B93-AE43-8C0E2C574370}"/>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extLst>
      <p:ext uri="{BB962C8B-B14F-4D97-AF65-F5344CB8AC3E}">
        <p14:creationId xmlns:p14="http://schemas.microsoft.com/office/powerpoint/2010/main" val="322549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7</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5266953"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研究のゴールとゴールに向けた今後の研究計画の記載をお願いいたします。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8B4D17E2-442F-4A46-8C39-5927ECCF72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8</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9" name="テキスト ボックス 8">
            <a:extLst>
              <a:ext uri="{FF2B5EF4-FFF2-40B4-BE49-F238E27FC236}">
                <a16:creationId xmlns:a16="http://schemas.microsoft.com/office/drawing/2014/main" id="{0FEED66D-9E96-4B36-92B7-686CEF05152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ゴール達成に向けての先生が担うお役割の記載をお願いいたします。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TotalTime>
  <Words>1640</Words>
  <Application>Microsoft Office PowerPoint</Application>
  <PresentationFormat>画面に合わせる (4:3)</PresentationFormat>
  <Paragraphs>114</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  BNC</cp:lastModifiedBy>
  <cp:revision>306</cp:revision>
  <cp:lastPrinted>2019-04-11T05:48:52Z</cp:lastPrinted>
  <dcterms:created xsi:type="dcterms:W3CDTF">2010-05-17T10:26:31Z</dcterms:created>
  <dcterms:modified xsi:type="dcterms:W3CDTF">2022-11-10T07:38:08Z</dcterms:modified>
</cp:coreProperties>
</file>