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56" r:id="rId2"/>
    <p:sldId id="290" r:id="rId3"/>
    <p:sldId id="309" r:id="rId4"/>
    <p:sldId id="310" r:id="rId5"/>
    <p:sldId id="291" r:id="rId6"/>
    <p:sldId id="295" r:id="rId7"/>
    <p:sldId id="312" r:id="rId8"/>
    <p:sldId id="302" r:id="rId9"/>
    <p:sldId id="305" r:id="rId10"/>
    <p:sldId id="303" r:id="rId11"/>
    <p:sldId id="308" r:id="rId12"/>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51978" autoAdjust="0"/>
  </p:normalViewPr>
  <p:slideViewPr>
    <p:cSldViewPr snapToGrid="0">
      <p:cViewPr varScale="1">
        <p:scale>
          <a:sx n="194" d="100"/>
          <a:sy n="194" d="100"/>
        </p:scale>
        <p:origin x="7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2022/11/10</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2022/11/10</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2022/11/10</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2022/11/10</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2022/11/10</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2022/11/10</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2022/11/10</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
            <a:extLst>
              <a:ext uri="{FF2B5EF4-FFF2-40B4-BE49-F238E27FC236}">
                <a16:creationId xmlns:a16="http://schemas.microsoft.com/office/drawing/2014/main" id="{A4A247FA-F507-4CFB-BA38-933F0BD3ABCC}"/>
              </a:ext>
            </a:extLst>
          </p:cNvPr>
          <p:cNvSpPr txBox="1"/>
          <p:nvPr/>
        </p:nvSpPr>
        <p:spPr>
          <a:xfrm>
            <a:off x="7420708" y="65088"/>
            <a:ext cx="1661380" cy="286604"/>
          </a:xfrm>
          <a:prstGeom prst="rect">
            <a:avLst/>
          </a:prstGeom>
          <a:solidFill>
            <a:sysClr val="window" lastClr="FFFFFF"/>
          </a:solidFill>
          <a:ln w="6350">
            <a:noFill/>
          </a:ln>
          <a:effectLst/>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spcAft>
                <a:spcPts val="0"/>
              </a:spcAft>
              <a:defRPr/>
            </a:pP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様式</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kern="100">
                <a:latin typeface="メイリオ" panose="020B0604030504040204" pitchFamily="50" charset="-128"/>
                <a:ea typeface="メイリオ" panose="020B0604030504040204" pitchFamily="50" charset="-128"/>
                <a:cs typeface="Times New Roman" panose="02020603050405020304" pitchFamily="18" charset="0"/>
              </a:rPr>
              <a:t>創薬基盤技術編</a:t>
            </a:r>
            <a:endParaRPr 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9" y="61914"/>
            <a:ext cx="3982880"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57162" y="83104"/>
            <a:ext cx="39676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a:t>11</a:t>
            </a:r>
            <a:r>
              <a:rPr lang="en-US" altLang="ja-JP" sz="1800" b="1" baseline="30000"/>
              <a:t>th</a:t>
            </a:r>
            <a:r>
              <a:rPr lang="en-US" altLang="ja-JP" sz="1800" b="1"/>
              <a:t> </a:t>
            </a:r>
            <a:r>
              <a:rPr lang="en-US" altLang="ja-JP" sz="1800" b="1" dirty="0"/>
              <a:t>DSANJ  Digital Bio </a:t>
            </a:r>
            <a:r>
              <a:rPr lang="en-US" altLang="ja-JP" sz="1800" b="1"/>
              <a:t>Conference 2023</a:t>
            </a:r>
            <a:endParaRPr lang="ja-JP" altLang="en-US" sz="1800" b="1" dirty="0"/>
          </a:p>
        </p:txBody>
      </p:sp>
      <p:sp>
        <p:nvSpPr>
          <p:cNvPr id="16" name="テキスト ボックス 15">
            <a:extLst>
              <a:ext uri="{FF2B5EF4-FFF2-40B4-BE49-F238E27FC236}">
                <a16:creationId xmlns:a16="http://schemas.microsoft.com/office/drawing/2014/main" id="{4EF7F1E2-89EB-4A94-9B94-6F9B9E2EA3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19" name="タイトル 1">
            <a:extLst>
              <a:ext uri="{FF2B5EF4-FFF2-40B4-BE49-F238E27FC236}">
                <a16:creationId xmlns:a16="http://schemas.microsoft.com/office/drawing/2014/main" id="{451C3E13-1F2A-0569-4897-03F20269CD42}"/>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English Title</a:t>
            </a:r>
            <a:endParaRPr lang="en-US" altLang="ja-JP" sz="1600" dirty="0">
              <a:latin typeface="メイリオ" panose="020B0604030504040204" pitchFamily="50" charset="-128"/>
              <a:ea typeface="メイリオ" panose="020B0604030504040204" pitchFamily="50" charset="-128"/>
            </a:endParaRPr>
          </a:p>
        </p:txBody>
      </p:sp>
      <p:sp>
        <p:nvSpPr>
          <p:cNvPr id="21" name="Text Box 4">
            <a:extLst>
              <a:ext uri="{FF2B5EF4-FFF2-40B4-BE49-F238E27FC236}">
                <a16:creationId xmlns:a16="http://schemas.microsoft.com/office/drawing/2014/main" id="{B2ED9369-5E14-C31C-C4A0-AE885345C69D}"/>
              </a:ext>
            </a:extLst>
          </p:cNvPr>
          <p:cNvSpPr txBox="1">
            <a:spLocks noChangeArrowheads="1"/>
          </p:cNvSpPr>
          <p:nvPr/>
        </p:nvSpPr>
        <p:spPr bwMode="auto">
          <a:xfrm>
            <a:off x="4448708" y="5794206"/>
            <a:ext cx="34083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a:t>
            </a:r>
          </a:p>
        </p:txBody>
      </p:sp>
      <p:sp>
        <p:nvSpPr>
          <p:cNvPr id="22" name="タイトル 1">
            <a:extLst>
              <a:ext uri="{FF2B5EF4-FFF2-40B4-BE49-F238E27FC236}">
                <a16:creationId xmlns:a16="http://schemas.microsoft.com/office/drawing/2014/main" id="{7298FDAD-3C45-75D2-BCDB-DFBF1F7D9575}"/>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English Subtitle -</a:t>
            </a:r>
            <a:endParaRPr lang="en-US" altLang="ja-JP" sz="1200" dirty="0">
              <a:latin typeface="メイリオ" panose="020B0604030504040204" pitchFamily="50" charset="-128"/>
              <a:ea typeface="メイリオ" panose="020B0604030504040204" pitchFamily="50" charset="-128"/>
            </a:endParaRPr>
          </a:p>
        </p:txBody>
      </p:sp>
      <p:sp>
        <p:nvSpPr>
          <p:cNvPr id="23" name="テキスト ボックス 8">
            <a:extLst>
              <a:ext uri="{FF2B5EF4-FFF2-40B4-BE49-F238E27FC236}">
                <a16:creationId xmlns:a16="http://schemas.microsoft.com/office/drawing/2014/main" id="{21FDEB4E-475C-4561-44D6-F6CFA554CB09}"/>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24" name="テキスト ボックス 8">
            <a:extLst>
              <a:ext uri="{FF2B5EF4-FFF2-40B4-BE49-F238E27FC236}">
                <a16:creationId xmlns:a16="http://schemas.microsoft.com/office/drawing/2014/main" id="{8903FDD8-1309-9A75-9037-4B2C44D9EDFE}"/>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25" name="テキスト ボックス 8">
            <a:extLst>
              <a:ext uri="{FF2B5EF4-FFF2-40B4-BE49-F238E27FC236}">
                <a16:creationId xmlns:a16="http://schemas.microsoft.com/office/drawing/2014/main" id="{DEF08087-0255-9B28-B04F-282786C8553D}"/>
              </a:ext>
            </a:extLst>
          </p:cNvPr>
          <p:cNvSpPr txBox="1">
            <a:spLocks noChangeArrowheads="1"/>
          </p:cNvSpPr>
          <p:nvPr/>
        </p:nvSpPr>
        <p:spPr bwMode="auto">
          <a:xfrm>
            <a:off x="108436" y="1804140"/>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26" name="テキスト ボックス 8">
            <a:extLst>
              <a:ext uri="{FF2B5EF4-FFF2-40B4-BE49-F238E27FC236}">
                <a16:creationId xmlns:a16="http://schemas.microsoft.com/office/drawing/2014/main" id="{ADA6638A-9F90-16C5-38AC-65B3306F02BB}"/>
              </a:ext>
            </a:extLst>
          </p:cNvPr>
          <p:cNvSpPr txBox="1">
            <a:spLocks noChangeArrowheads="1"/>
          </p:cNvSpPr>
          <p:nvPr/>
        </p:nvSpPr>
        <p:spPr bwMode="auto">
          <a:xfrm>
            <a:off x="108436" y="2152417"/>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27" name="タイトル 1">
            <a:extLst>
              <a:ext uri="{FF2B5EF4-FFF2-40B4-BE49-F238E27FC236}">
                <a16:creationId xmlns:a16="http://schemas.microsoft.com/office/drawing/2014/main" id="{1EA62FA1-5B63-652D-CCB1-013D0C282018}"/>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日本語タイトル</a:t>
            </a:r>
            <a:endParaRPr lang="en-US" altLang="ja-JP" sz="1600" dirty="0">
              <a:latin typeface="メイリオ" panose="020B0604030504040204" pitchFamily="50" charset="-128"/>
              <a:ea typeface="メイリオ" panose="020B0604030504040204" pitchFamily="50" charset="-128"/>
            </a:endParaRPr>
          </a:p>
        </p:txBody>
      </p:sp>
      <p:sp>
        <p:nvSpPr>
          <p:cNvPr id="28" name="タイトル 1">
            <a:extLst>
              <a:ext uri="{FF2B5EF4-FFF2-40B4-BE49-F238E27FC236}">
                <a16:creationId xmlns:a16="http://schemas.microsoft.com/office/drawing/2014/main" id="{B3BB2F66-13A6-FA44-D246-3C7FA93941C6}"/>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日本語サブタイトル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29" name="Text Box 4">
            <a:extLst>
              <a:ext uri="{FF2B5EF4-FFF2-40B4-BE49-F238E27FC236}">
                <a16:creationId xmlns:a16="http://schemas.microsoft.com/office/drawing/2014/main" id="{0E0620E8-FB23-FDBD-4491-316942D57608}"/>
              </a:ext>
            </a:extLst>
          </p:cNvPr>
          <p:cNvSpPr txBox="1">
            <a:spLocks noChangeArrowheads="1"/>
          </p:cNvSpPr>
          <p:nvPr/>
        </p:nvSpPr>
        <p:spPr bwMode="auto">
          <a:xfrm>
            <a:off x="4445173" y="4987290"/>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400" dirty="0">
                <a:latin typeface="メイリオ" panose="020B0604030504040204" pitchFamily="50" charset="-128"/>
                <a:ea typeface="メイリオ" panose="020B0604030504040204" pitchFamily="50" charset="-128"/>
                <a:cs typeface="Arial" panose="020B0604020202020204" pitchFamily="34" charset="0"/>
              </a:rPr>
              <a:t>name</a:t>
            </a:r>
          </a:p>
        </p:txBody>
      </p:sp>
      <p:sp>
        <p:nvSpPr>
          <p:cNvPr id="30" name="Text Box 4">
            <a:extLst>
              <a:ext uri="{FF2B5EF4-FFF2-40B4-BE49-F238E27FC236}">
                <a16:creationId xmlns:a16="http://schemas.microsoft.com/office/drawing/2014/main" id="{4A012912-F608-0FFF-7910-90D8C04A4F0D}"/>
              </a:ext>
            </a:extLst>
          </p:cNvPr>
          <p:cNvSpPr txBox="1">
            <a:spLocks noChangeArrowheads="1"/>
          </p:cNvSpPr>
          <p:nvPr/>
        </p:nvSpPr>
        <p:spPr bwMode="auto">
          <a:xfrm>
            <a:off x="4445173" y="6135483"/>
            <a:ext cx="18387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肩書・ご発表者名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31" name="Text Box 4">
            <a:extLst>
              <a:ext uri="{FF2B5EF4-FFF2-40B4-BE49-F238E27FC236}">
                <a16:creationId xmlns:a16="http://schemas.microsoft.com/office/drawing/2014/main" id="{312300FB-12E1-E917-4697-797CFCF514F5}"/>
              </a:ext>
            </a:extLst>
          </p:cNvPr>
          <p:cNvSpPr txBox="1">
            <a:spLocks noChangeArrowheads="1"/>
          </p:cNvSpPr>
          <p:nvPr/>
        </p:nvSpPr>
        <p:spPr bwMode="auto">
          <a:xfrm>
            <a:off x="4441638" y="5342421"/>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ご所属の日本語名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40005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175059" y="136526"/>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9</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可能な範囲で、本研究成果に関する論文の情報の記載をお願いいたします。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0796E208-9D30-465C-BFB2-096BC7F5F0B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10</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190297"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applications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今回のご研究成果に該当するキーワードの記載をお願いいたします。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7" y="3701644"/>
            <a:ext cx="8667419"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今回、データでお示しいただいたアプリケーション（用途・疾患）以外で技術応用が可能と類推される用途の記載をお願いいたします。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8437E810-C811-4600-BD3B-052C61CC8A96}"/>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368639"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サブタイトルをご活用いただき、当該技術領域の現状、本研究に着手された経緯、将来における本研究の必要性などのご記載をお願いいたします。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ECB457E9-D71C-4F1B-884F-1FE711CF078C}"/>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2" name="テキスト ボックス 1">
            <a:extLst>
              <a:ext uri="{FF2B5EF4-FFF2-40B4-BE49-F238E27FC236}">
                <a16:creationId xmlns:a16="http://schemas.microsoft.com/office/drawing/2014/main" id="{85B484D5-EFE9-6645-C92D-337F413049E9}"/>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Text Box 8">
            <a:extLst>
              <a:ext uri="{FF2B5EF4-FFF2-40B4-BE49-F238E27FC236}">
                <a16:creationId xmlns:a16="http://schemas.microsoft.com/office/drawing/2014/main" id="{B55C45C6-CC7C-DCDB-6E56-FF70078824A2}"/>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7" name="テキスト ボックス 6">
            <a:extLst>
              <a:ext uri="{FF2B5EF4-FFF2-40B4-BE49-F238E27FC236}">
                <a16:creationId xmlns:a16="http://schemas.microsoft.com/office/drawing/2014/main" id="{DF25540B-9A01-453B-9D0A-50605CCC29F0}"/>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5" name="テキスト ボックス 4">
            <a:extLst>
              <a:ext uri="{FF2B5EF4-FFF2-40B4-BE49-F238E27FC236}">
                <a16:creationId xmlns:a16="http://schemas.microsoft.com/office/drawing/2014/main" id="{BA6626CD-54AB-97CD-7A75-00F230B41E0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6" name="Text Box 8">
            <a:extLst>
              <a:ext uri="{FF2B5EF4-FFF2-40B4-BE49-F238E27FC236}">
                <a16:creationId xmlns:a16="http://schemas.microsoft.com/office/drawing/2014/main" id="{DF761EDB-379A-3382-FD15-EFBC2CCC089F}"/>
              </a:ext>
            </a:extLst>
          </p:cNvPr>
          <p:cNvSpPr txBox="1">
            <a:spLocks noChangeArrowheads="1"/>
          </p:cNvSpPr>
          <p:nvPr/>
        </p:nvSpPr>
        <p:spPr bwMode="auto">
          <a:xfrm>
            <a:off x="364459" y="1613196"/>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rgbClr val="040BC2"/>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137013" y="2511369"/>
            <a:ext cx="8049981"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22B99A2A-9986-44FA-8128-D1286FF068F1}"/>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4" name="テキスト ボックス 3">
            <a:extLst>
              <a:ext uri="{FF2B5EF4-FFF2-40B4-BE49-F238E27FC236}">
                <a16:creationId xmlns:a16="http://schemas.microsoft.com/office/drawing/2014/main" id="{B87BEC1D-F208-5AB6-D3E9-3448EAAB8B87}"/>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7" name="テキスト ボックス 6">
            <a:extLst>
              <a:ext uri="{FF2B5EF4-FFF2-40B4-BE49-F238E27FC236}">
                <a16:creationId xmlns:a16="http://schemas.microsoft.com/office/drawing/2014/main" id="{FDFC5141-4974-4670-B271-6E5053B390D1}"/>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5" name="テキスト ボックス 4">
            <a:extLst>
              <a:ext uri="{FF2B5EF4-FFF2-40B4-BE49-F238E27FC236}">
                <a16:creationId xmlns:a16="http://schemas.microsoft.com/office/drawing/2014/main" id="{901DE8A3-A531-D9F3-5DFC-01E54756913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6" name="Text Box 8">
            <a:extLst>
              <a:ext uri="{FF2B5EF4-FFF2-40B4-BE49-F238E27FC236}">
                <a16:creationId xmlns:a16="http://schemas.microsoft.com/office/drawing/2014/main" id="{33D4A135-E70E-6925-6CD0-5D0CF8D5489C}"/>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8" name="Text Box 8">
            <a:extLst>
              <a:ext uri="{FF2B5EF4-FFF2-40B4-BE49-F238E27FC236}">
                <a16:creationId xmlns:a16="http://schemas.microsoft.com/office/drawing/2014/main" id="{D077FE35-5FB4-9175-642B-E60C3E4C289E}"/>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7" name="テキスト ボックス 6">
            <a:extLst>
              <a:ext uri="{FF2B5EF4-FFF2-40B4-BE49-F238E27FC236}">
                <a16:creationId xmlns:a16="http://schemas.microsoft.com/office/drawing/2014/main" id="{6B370DCF-DDCC-4FE1-ABA0-1E7969BA6265}"/>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3" name="テキスト ボックス 2">
            <a:extLst>
              <a:ext uri="{FF2B5EF4-FFF2-40B4-BE49-F238E27FC236}">
                <a16:creationId xmlns:a16="http://schemas.microsoft.com/office/drawing/2014/main" id="{027FDC3F-EE21-FB0F-2884-AF5C4F51D0E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8" name="テキスト ボックス 7">
            <a:extLst>
              <a:ext uri="{FF2B5EF4-FFF2-40B4-BE49-F238E27FC236}">
                <a16:creationId xmlns:a16="http://schemas.microsoft.com/office/drawing/2014/main" id="{A198E923-075C-4B8A-9C4C-8439E1EF284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2" name="テキスト ボックス 1">
            <a:extLst>
              <a:ext uri="{FF2B5EF4-FFF2-40B4-BE49-F238E27FC236}">
                <a16:creationId xmlns:a16="http://schemas.microsoft.com/office/drawing/2014/main" id="{E02F71A1-CA49-8554-3E90-CE1EF1A8D35D}"/>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Tree>
    <p:extLst>
      <p:ext uri="{BB962C8B-B14F-4D97-AF65-F5344CB8AC3E}">
        <p14:creationId xmlns:p14="http://schemas.microsoft.com/office/powerpoint/2010/main" val="322549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研究のゴールや今後の研究計画の記載をお願いいたします。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69AE7761-7C09-479D-9AE7-8735BB984BAC}"/>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3" name="正方形/長方形 3">
            <a:extLst>
              <a:ext uri="{FF2B5EF4-FFF2-40B4-BE49-F238E27FC236}">
                <a16:creationId xmlns:a16="http://schemas.microsoft.com/office/drawing/2014/main" id="{331C46CF-76F5-13B7-0A1A-917295BF94C7}"/>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9" name="テキスト ボックス 8">
            <a:extLst>
              <a:ext uri="{FF2B5EF4-FFF2-40B4-BE49-F238E27FC236}">
                <a16:creationId xmlns:a16="http://schemas.microsoft.com/office/drawing/2014/main" id="{338F98BE-8267-4CF9-BFCC-2A091414881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10" name="正方形/長方形 3">
            <a:extLst>
              <a:ext uri="{FF2B5EF4-FFF2-40B4-BE49-F238E27FC236}">
                <a16:creationId xmlns:a16="http://schemas.microsoft.com/office/drawing/2014/main" id="{993352DE-85D7-8CE2-711F-18D4482D3608}"/>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ゴール達成に向けての先生の役割の記載をお願いいたします。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0AD9E057-BEBA-2A0F-0C2A-B7C57889A9EC}"/>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None/>
              <a:defRPr/>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dirty="0">
              <a:solidFill>
                <a:srgbClr val="040BC2"/>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1654</Words>
  <Application>Microsoft Office PowerPoint</Application>
  <PresentationFormat>画面に合わせる (4:3)</PresentationFormat>
  <Paragraphs>114</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  BNC</cp:lastModifiedBy>
  <cp:revision>305</cp:revision>
  <cp:lastPrinted>2019-04-11T05:48:52Z</cp:lastPrinted>
  <dcterms:created xsi:type="dcterms:W3CDTF">2010-05-17T10:26:31Z</dcterms:created>
  <dcterms:modified xsi:type="dcterms:W3CDTF">2022-11-10T07:32:42Z</dcterms:modified>
</cp:coreProperties>
</file>