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4"/>
  </p:notesMasterIdLst>
  <p:handoutMasterIdLst>
    <p:handoutMasterId r:id="rId15"/>
  </p:handoutMasterIdLst>
  <p:sldIdLst>
    <p:sldId id="256" r:id="rId2"/>
    <p:sldId id="290" r:id="rId3"/>
    <p:sldId id="309" r:id="rId4"/>
    <p:sldId id="310" r:id="rId5"/>
    <p:sldId id="291" r:id="rId6"/>
    <p:sldId id="313" r:id="rId7"/>
    <p:sldId id="295" r:id="rId8"/>
    <p:sldId id="312" r:id="rId9"/>
    <p:sldId id="302" r:id="rId10"/>
    <p:sldId id="305" r:id="rId11"/>
    <p:sldId id="303" r:id="rId12"/>
    <p:sldId id="308" r:id="rId13"/>
  </p:sldIdLst>
  <p:sldSz cx="9144000" cy="6858000" type="screen4x3"/>
  <p:notesSz cx="6858000" cy="9945688"/>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40BC2"/>
    <a:srgbClr val="DCF9FF"/>
    <a:srgbClr val="E7F6FF"/>
    <a:srgbClr val="2EF307"/>
    <a:srgbClr val="ADFFAC"/>
    <a:srgbClr val="FFF0F9"/>
    <a:srgbClr val="F2080B"/>
    <a:srgbClr val="FFF1B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F61D06-1268-4C98-8042-0F960E73B8CD}" v="8" dt="2023-06-21T16:05:18.220"/>
    <p1510:client id="{96037223-03DA-4FE0-B691-311AD57E5980}" v="14" dt="2023-06-22T06:09:18.39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1" autoAdjust="0"/>
    <p:restoredTop sz="51978" autoAdjust="0"/>
  </p:normalViewPr>
  <p:slideViewPr>
    <p:cSldViewPr snapToGrid="0">
      <p:cViewPr varScale="1">
        <p:scale>
          <a:sx n="118" d="100"/>
          <a:sy n="118" d="100"/>
        </p:scale>
        <p:origin x="1666"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66" d="100"/>
          <a:sy n="66" d="100"/>
        </p:scale>
        <p:origin x="3062"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oshikawa Tohru" userId="d233778bebc90de2" providerId="LiveId" clId="{37F61D06-1268-4C98-8042-0F960E73B8CD}"/>
    <pc:docChg chg="custSel addSld modSld">
      <pc:chgData name="Yoshikawa Tohru" userId="d233778bebc90de2" providerId="LiveId" clId="{37F61D06-1268-4C98-8042-0F960E73B8CD}" dt="2023-06-21T16:05:18.220" v="29" actId="14100"/>
      <pc:docMkLst>
        <pc:docMk/>
      </pc:docMkLst>
      <pc:sldChg chg="delSp modSp mod">
        <pc:chgData name="Yoshikawa Tohru" userId="d233778bebc90de2" providerId="LiveId" clId="{37F61D06-1268-4C98-8042-0F960E73B8CD}" dt="2023-06-21T16:04:21.774" v="26" actId="14100"/>
        <pc:sldMkLst>
          <pc:docMk/>
          <pc:sldMk cId="0" sldId="256"/>
        </pc:sldMkLst>
        <pc:spChg chg="del">
          <ac:chgData name="Yoshikawa Tohru" userId="d233778bebc90de2" providerId="LiveId" clId="{37F61D06-1268-4C98-8042-0F960E73B8CD}" dt="2023-06-21T16:01:27.044" v="2" actId="478"/>
          <ac:spMkLst>
            <pc:docMk/>
            <pc:sldMk cId="0" sldId="256"/>
            <ac:spMk id="17" creationId="{A4A247FA-F507-4CFB-BA38-933F0BD3ABCC}"/>
          </ac:spMkLst>
        </pc:spChg>
        <pc:spChg chg="mod">
          <ac:chgData name="Yoshikawa Tohru" userId="d233778bebc90de2" providerId="LiveId" clId="{37F61D06-1268-4C98-8042-0F960E73B8CD}" dt="2023-06-21T16:04:21.774" v="26" actId="14100"/>
          <ac:spMkLst>
            <pc:docMk/>
            <pc:sldMk cId="0" sldId="256"/>
            <ac:spMk id="4106" creationId="{F027C666-4EDF-4231-9656-C28C043625F3}"/>
          </ac:spMkLst>
        </pc:spChg>
      </pc:sldChg>
      <pc:sldChg chg="modSp mod">
        <pc:chgData name="Yoshikawa Tohru" userId="d233778bebc90de2" providerId="LiveId" clId="{37F61D06-1268-4C98-8042-0F960E73B8CD}" dt="2023-06-21T16:03:48.574" v="23" actId="113"/>
        <pc:sldMkLst>
          <pc:docMk/>
          <pc:sldMk cId="0" sldId="290"/>
        </pc:sldMkLst>
        <pc:spChg chg="mod">
          <ac:chgData name="Yoshikawa Tohru" userId="d233778bebc90de2" providerId="LiveId" clId="{37F61D06-1268-4C98-8042-0F960E73B8CD}" dt="2023-06-21T16:03:48.574" v="23" actId="113"/>
          <ac:spMkLst>
            <pc:docMk/>
            <pc:sldMk cId="0" sldId="290"/>
            <ac:spMk id="6147" creationId="{E42C2363-0461-489D-B224-9121CB6956DC}"/>
          </ac:spMkLst>
        </pc:spChg>
      </pc:sldChg>
      <pc:sldChg chg="modSp mod">
        <pc:chgData name="Yoshikawa Tohru" userId="d233778bebc90de2" providerId="LiveId" clId="{37F61D06-1268-4C98-8042-0F960E73B8CD}" dt="2023-06-21T16:03:27.676" v="20" actId="113"/>
        <pc:sldMkLst>
          <pc:docMk/>
          <pc:sldMk cId="0" sldId="291"/>
        </pc:sldMkLst>
        <pc:spChg chg="mod">
          <ac:chgData name="Yoshikawa Tohru" userId="d233778bebc90de2" providerId="LiveId" clId="{37F61D06-1268-4C98-8042-0F960E73B8CD}" dt="2023-06-21T16:03:27.676" v="20" actId="113"/>
          <ac:spMkLst>
            <pc:docMk/>
            <pc:sldMk cId="0" sldId="291"/>
            <ac:spMk id="3" creationId="{8CF2B1D1-5724-45E3-8A00-580E16E352A9}"/>
          </ac:spMkLst>
        </pc:spChg>
      </pc:sldChg>
      <pc:sldChg chg="modSp mod">
        <pc:chgData name="Yoshikawa Tohru" userId="d233778bebc90de2" providerId="LiveId" clId="{37F61D06-1268-4C98-8042-0F960E73B8CD}" dt="2023-06-21T16:03:14.093" v="17" actId="113"/>
        <pc:sldMkLst>
          <pc:docMk/>
          <pc:sldMk cId="0" sldId="295"/>
        </pc:sldMkLst>
        <pc:spChg chg="mod">
          <ac:chgData name="Yoshikawa Tohru" userId="d233778bebc90de2" providerId="LiveId" clId="{37F61D06-1268-4C98-8042-0F960E73B8CD}" dt="2023-06-21T16:03:14.093" v="17" actId="113"/>
          <ac:spMkLst>
            <pc:docMk/>
            <pc:sldMk cId="0" sldId="295"/>
            <ac:spMk id="14339" creationId="{5868A720-763B-44B5-8963-6761AAA7E677}"/>
          </ac:spMkLst>
        </pc:spChg>
      </pc:sldChg>
      <pc:sldChg chg="modSp">
        <pc:chgData name="Yoshikawa Tohru" userId="d233778bebc90de2" providerId="LiveId" clId="{37F61D06-1268-4C98-8042-0F960E73B8CD}" dt="2023-06-21T16:05:18.220" v="29" actId="14100"/>
        <pc:sldMkLst>
          <pc:docMk/>
          <pc:sldMk cId="0" sldId="302"/>
        </pc:sldMkLst>
        <pc:spChg chg="mod">
          <ac:chgData name="Yoshikawa Tohru" userId="d233778bebc90de2" providerId="LiveId" clId="{37F61D06-1268-4C98-8042-0F960E73B8CD}" dt="2023-06-21T16:05:18.220" v="29" actId="14100"/>
          <ac:spMkLst>
            <pc:docMk/>
            <pc:sldMk cId="0" sldId="302"/>
            <ac:spMk id="16387" creationId="{C132EC08-63F5-4599-8BD5-E55B7F626A7A}"/>
          </ac:spMkLst>
        </pc:spChg>
      </pc:sldChg>
      <pc:sldChg chg="modSp mod">
        <pc:chgData name="Yoshikawa Tohru" userId="d233778bebc90de2" providerId="LiveId" clId="{37F61D06-1268-4C98-8042-0F960E73B8CD}" dt="2023-06-21T16:04:50.723" v="28" actId="1076"/>
        <pc:sldMkLst>
          <pc:docMk/>
          <pc:sldMk cId="0" sldId="303"/>
        </pc:sldMkLst>
        <pc:spChg chg="mod">
          <ac:chgData name="Yoshikawa Tohru" userId="d233778bebc90de2" providerId="LiveId" clId="{37F61D06-1268-4C98-8042-0F960E73B8CD}" dt="2023-06-21T16:04:46.379" v="27" actId="14100"/>
          <ac:spMkLst>
            <pc:docMk/>
            <pc:sldMk cId="0" sldId="303"/>
            <ac:spMk id="20482" creationId="{503FA402-14CC-42C8-8376-0479E25B3EA5}"/>
          </ac:spMkLst>
        </pc:spChg>
        <pc:spChg chg="mod">
          <ac:chgData name="Yoshikawa Tohru" userId="d233778bebc90de2" providerId="LiveId" clId="{37F61D06-1268-4C98-8042-0F960E73B8CD}" dt="2023-06-21T16:04:50.723" v="28" actId="1076"/>
          <ac:spMkLst>
            <pc:docMk/>
            <pc:sldMk cId="0" sldId="303"/>
            <ac:spMk id="20483" creationId="{56E8F46F-E2B1-4B40-BD62-C2C6393931CC}"/>
          </ac:spMkLst>
        </pc:spChg>
      </pc:sldChg>
      <pc:sldChg chg="modSp mod">
        <pc:chgData name="Yoshikawa Tohru" userId="d233778bebc90de2" providerId="LiveId" clId="{37F61D06-1268-4C98-8042-0F960E73B8CD}" dt="2023-06-21T16:03:41.812" v="22" actId="113"/>
        <pc:sldMkLst>
          <pc:docMk/>
          <pc:sldMk cId="0" sldId="309"/>
        </pc:sldMkLst>
        <pc:spChg chg="mod">
          <ac:chgData name="Yoshikawa Tohru" userId="d233778bebc90de2" providerId="LiveId" clId="{37F61D06-1268-4C98-8042-0F960E73B8CD}" dt="2023-06-21T16:03:41.812" v="22" actId="113"/>
          <ac:spMkLst>
            <pc:docMk/>
            <pc:sldMk cId="0" sldId="309"/>
            <ac:spMk id="3" creationId="{7636D1C8-A539-4673-8538-376A908C7B85}"/>
          </ac:spMkLst>
        </pc:spChg>
      </pc:sldChg>
      <pc:sldChg chg="modSp mod">
        <pc:chgData name="Yoshikawa Tohru" userId="d233778bebc90de2" providerId="LiveId" clId="{37F61D06-1268-4C98-8042-0F960E73B8CD}" dt="2023-06-21T16:03:34.007" v="21" actId="113"/>
        <pc:sldMkLst>
          <pc:docMk/>
          <pc:sldMk cId="0" sldId="310"/>
        </pc:sldMkLst>
        <pc:spChg chg="mod">
          <ac:chgData name="Yoshikawa Tohru" userId="d233778bebc90de2" providerId="LiveId" clId="{37F61D06-1268-4C98-8042-0F960E73B8CD}" dt="2023-06-21T16:03:34.007" v="21" actId="113"/>
          <ac:spMkLst>
            <pc:docMk/>
            <pc:sldMk cId="0" sldId="310"/>
            <ac:spMk id="10243" creationId="{FDC61233-9121-4C4A-AF9F-06796C028615}"/>
          </ac:spMkLst>
        </pc:spChg>
      </pc:sldChg>
      <pc:sldChg chg="delSp modSp add mod">
        <pc:chgData name="Yoshikawa Tohru" userId="d233778bebc90de2" providerId="LiveId" clId="{37F61D06-1268-4C98-8042-0F960E73B8CD}" dt="2023-06-21T16:03:22.983" v="19" actId="113"/>
        <pc:sldMkLst>
          <pc:docMk/>
          <pc:sldMk cId="865749953" sldId="313"/>
        </pc:sldMkLst>
        <pc:spChg chg="mod">
          <ac:chgData name="Yoshikawa Tohru" userId="d233778bebc90de2" providerId="LiveId" clId="{37F61D06-1268-4C98-8042-0F960E73B8CD}" dt="2023-06-21T16:03:16.567" v="18" actId="1076"/>
          <ac:spMkLst>
            <pc:docMk/>
            <pc:sldMk cId="865749953" sldId="313"/>
            <ac:spMk id="2" creationId="{A8956730-B9BD-465E-8076-6FB6E4FAD79B}"/>
          </ac:spMkLst>
        </pc:spChg>
        <pc:spChg chg="mod">
          <ac:chgData name="Yoshikawa Tohru" userId="d233778bebc90de2" providerId="LiveId" clId="{37F61D06-1268-4C98-8042-0F960E73B8CD}" dt="2023-06-21T16:03:22.983" v="19" actId="113"/>
          <ac:spMkLst>
            <pc:docMk/>
            <pc:sldMk cId="865749953" sldId="313"/>
            <ac:spMk id="3" creationId="{8CF2B1D1-5724-45E3-8A00-580E16E352A9}"/>
          </ac:spMkLst>
        </pc:spChg>
        <pc:spChg chg="del">
          <ac:chgData name="Yoshikawa Tohru" userId="d233778bebc90de2" providerId="LiveId" clId="{37F61D06-1268-4C98-8042-0F960E73B8CD}" dt="2023-06-21T16:02:50.772" v="15" actId="478"/>
          <ac:spMkLst>
            <pc:docMk/>
            <pc:sldMk cId="865749953" sldId="313"/>
            <ac:spMk id="4" creationId="{B9BD5A1A-9DD2-2F83-2E26-39DEFD75873F}"/>
          </ac:spMkLst>
        </pc:spChg>
        <pc:spChg chg="del">
          <ac:chgData name="Yoshikawa Tohru" userId="d233778bebc90de2" providerId="LiveId" clId="{37F61D06-1268-4C98-8042-0F960E73B8CD}" dt="2023-06-21T16:02:50.772" v="15" actId="478"/>
          <ac:spMkLst>
            <pc:docMk/>
            <pc:sldMk cId="865749953" sldId="313"/>
            <ac:spMk id="5" creationId="{9EA94164-F76F-6AE0-6E39-A0E70D2F5D85}"/>
          </ac:spMkLst>
        </pc:spChg>
      </pc:sldChg>
    </pc:docChg>
  </pc:docChgLst>
  <pc:docChgLst>
    <pc:chgData name="Yoshikawa Tohru" userId="d233778bebc90de2" providerId="LiveId" clId="{96037223-03DA-4FE0-B691-311AD57E5980}"/>
    <pc:docChg chg="custSel modSld">
      <pc:chgData name="Yoshikawa Tohru" userId="d233778bebc90de2" providerId="LiveId" clId="{96037223-03DA-4FE0-B691-311AD57E5980}" dt="2023-06-22T06:30:31.619" v="348" actId="313"/>
      <pc:docMkLst>
        <pc:docMk/>
      </pc:docMkLst>
      <pc:sldChg chg="modSp mod">
        <pc:chgData name="Yoshikawa Tohru" userId="d233778bebc90de2" providerId="LiveId" clId="{96037223-03DA-4FE0-B691-311AD57E5980}" dt="2023-06-22T06:30:31.619" v="348" actId="313"/>
        <pc:sldMkLst>
          <pc:docMk/>
          <pc:sldMk cId="0" sldId="256"/>
        </pc:sldMkLst>
        <pc:spChg chg="mod">
          <ac:chgData name="Yoshikawa Tohru" userId="d233778bebc90de2" providerId="LiveId" clId="{96037223-03DA-4FE0-B691-311AD57E5980}" dt="2023-06-22T06:29:48.517" v="277"/>
          <ac:spMkLst>
            <pc:docMk/>
            <pc:sldMk cId="0" sldId="256"/>
            <ac:spMk id="5" creationId="{0B340092-CA83-421C-9928-4F09C964C603}"/>
          </ac:spMkLst>
        </pc:spChg>
        <pc:spChg chg="mod">
          <ac:chgData name="Yoshikawa Tohru" userId="d233778bebc90de2" providerId="LiveId" clId="{96037223-03DA-4FE0-B691-311AD57E5980}" dt="2023-06-22T06:29:41.051" v="252"/>
          <ac:spMkLst>
            <pc:docMk/>
            <pc:sldMk cId="0" sldId="256"/>
            <ac:spMk id="6" creationId="{1A2261E6-658D-4ED9-8D14-91E49ABFFC0C}"/>
          </ac:spMkLst>
        </pc:spChg>
        <pc:spChg chg="mod">
          <ac:chgData name="Yoshikawa Tohru" userId="d233778bebc90de2" providerId="LiveId" clId="{96037223-03DA-4FE0-B691-311AD57E5980}" dt="2023-06-22T06:21:45.411" v="131" actId="14100"/>
          <ac:spMkLst>
            <pc:docMk/>
            <pc:sldMk cId="0" sldId="256"/>
            <ac:spMk id="7" creationId="{8B536E79-F81C-4E6F-A913-8DCEBE2D6718}"/>
          </ac:spMkLst>
        </pc:spChg>
        <pc:spChg chg="mod">
          <ac:chgData name="Yoshikawa Tohru" userId="d233778bebc90de2" providerId="LiveId" clId="{96037223-03DA-4FE0-B691-311AD57E5980}" dt="2023-06-22T06:08:14.864" v="92" actId="14100"/>
          <ac:spMkLst>
            <pc:docMk/>
            <pc:sldMk cId="0" sldId="256"/>
            <ac:spMk id="16" creationId="{4EF7F1E2-89EB-4A94-9B94-6F9B9E2EA3F4}"/>
          </ac:spMkLst>
        </pc:spChg>
        <pc:spChg chg="mod">
          <ac:chgData name="Yoshikawa Tohru" userId="d233778bebc90de2" providerId="LiveId" clId="{96037223-03DA-4FE0-B691-311AD57E5980}" dt="2023-06-22T06:29:25.232" v="222" actId="14100"/>
          <ac:spMkLst>
            <pc:docMk/>
            <pc:sldMk cId="0" sldId="256"/>
            <ac:spMk id="19" creationId="{23063D4E-5D17-3528-9D90-E23D88588E6A}"/>
          </ac:spMkLst>
        </pc:spChg>
        <pc:spChg chg="mod">
          <ac:chgData name="Yoshikawa Tohru" userId="d233778bebc90de2" providerId="LiveId" clId="{96037223-03DA-4FE0-B691-311AD57E5980}" dt="2023-06-22T06:29:30.070" v="232"/>
          <ac:spMkLst>
            <pc:docMk/>
            <pc:sldMk cId="0" sldId="256"/>
            <ac:spMk id="21" creationId="{907E5196-8326-45A7-7605-C3AE60CF7C4B}"/>
          </ac:spMkLst>
        </pc:spChg>
        <pc:spChg chg="mod">
          <ac:chgData name="Yoshikawa Tohru" userId="d233778bebc90de2" providerId="LiveId" clId="{96037223-03DA-4FE0-B691-311AD57E5980}" dt="2023-06-22T06:30:14.215" v="316" actId="20577"/>
          <ac:spMkLst>
            <pc:docMk/>
            <pc:sldMk cId="0" sldId="256"/>
            <ac:spMk id="4099" creationId="{542E32E0-D2A7-496C-ACEF-DBF8979119C5}"/>
          </ac:spMkLst>
        </pc:spChg>
        <pc:spChg chg="mod">
          <ac:chgData name="Yoshikawa Tohru" userId="d233778bebc90de2" providerId="LiveId" clId="{96037223-03DA-4FE0-B691-311AD57E5980}" dt="2023-06-22T06:21:52.460" v="142" actId="14100"/>
          <ac:spMkLst>
            <pc:docMk/>
            <pc:sldMk cId="0" sldId="256"/>
            <ac:spMk id="4100" creationId="{40F725E8-4710-4A01-A6DE-5AF28EBE127D}"/>
          </ac:spMkLst>
        </pc:spChg>
        <pc:spChg chg="mod">
          <ac:chgData name="Yoshikawa Tohru" userId="d233778bebc90de2" providerId="LiveId" clId="{96037223-03DA-4FE0-B691-311AD57E5980}" dt="2023-06-22T06:30:31.619" v="348" actId="313"/>
          <ac:spMkLst>
            <pc:docMk/>
            <pc:sldMk cId="0" sldId="256"/>
            <ac:spMk id="4103" creationId="{87421FCB-98D5-47DE-8336-C643193CF33F}"/>
          </ac:spMkLst>
        </pc:spChg>
      </pc:sldChg>
      <pc:sldChg chg="addSp delSp modSp mod">
        <pc:chgData name="Yoshikawa Tohru" userId="d233778bebc90de2" providerId="LiveId" clId="{96037223-03DA-4FE0-B691-311AD57E5980}" dt="2023-06-22T06:08:23.528" v="94"/>
        <pc:sldMkLst>
          <pc:docMk/>
          <pc:sldMk cId="0" sldId="290"/>
        </pc:sldMkLst>
        <pc:spChg chg="add mod">
          <ac:chgData name="Yoshikawa Tohru" userId="d233778bebc90de2" providerId="LiveId" clId="{96037223-03DA-4FE0-B691-311AD57E5980}" dt="2023-06-22T06:08:23.528" v="94"/>
          <ac:spMkLst>
            <pc:docMk/>
            <pc:sldMk cId="0" sldId="290"/>
            <ac:spMk id="4" creationId="{76B65F62-F4D9-D6DF-1A45-A1F58F18D02B}"/>
          </ac:spMkLst>
        </pc:spChg>
        <pc:spChg chg="del">
          <ac:chgData name="Yoshikawa Tohru" userId="d233778bebc90de2" providerId="LiveId" clId="{96037223-03DA-4FE0-B691-311AD57E5980}" dt="2023-06-22T06:08:22.709" v="93" actId="478"/>
          <ac:spMkLst>
            <pc:docMk/>
            <pc:sldMk cId="0" sldId="290"/>
            <ac:spMk id="9" creationId="{94F5C1AD-B225-4066-858B-1D11672B36DA}"/>
          </ac:spMkLst>
        </pc:spChg>
      </pc:sldChg>
      <pc:sldChg chg="addSp delSp modSp mod">
        <pc:chgData name="Yoshikawa Tohru" userId="d233778bebc90de2" providerId="LiveId" clId="{96037223-03DA-4FE0-B691-311AD57E5980}" dt="2023-06-22T06:08:37.974" v="100"/>
        <pc:sldMkLst>
          <pc:docMk/>
          <pc:sldMk cId="0" sldId="291"/>
        </pc:sldMkLst>
        <pc:spChg chg="del">
          <ac:chgData name="Yoshikawa Tohru" userId="d233778bebc90de2" providerId="LiveId" clId="{96037223-03DA-4FE0-B691-311AD57E5980}" dt="2023-06-22T06:08:37.384" v="99" actId="478"/>
          <ac:spMkLst>
            <pc:docMk/>
            <pc:sldMk cId="0" sldId="291"/>
            <ac:spMk id="7" creationId="{6C320792-6034-4C11-8161-F4682B1E7ED8}"/>
          </ac:spMkLst>
        </pc:spChg>
        <pc:spChg chg="add mod">
          <ac:chgData name="Yoshikawa Tohru" userId="d233778bebc90de2" providerId="LiveId" clId="{96037223-03DA-4FE0-B691-311AD57E5980}" dt="2023-06-22T06:08:37.974" v="100"/>
          <ac:spMkLst>
            <pc:docMk/>
            <pc:sldMk cId="0" sldId="291"/>
            <ac:spMk id="8" creationId="{E7A420EB-9886-65B4-4E2E-7C65A62DAC72}"/>
          </ac:spMkLst>
        </pc:spChg>
      </pc:sldChg>
      <pc:sldChg chg="addSp delSp modSp mod">
        <pc:chgData name="Yoshikawa Tohru" userId="d233778bebc90de2" providerId="LiveId" clId="{96037223-03DA-4FE0-B691-311AD57E5980}" dt="2023-06-22T06:08:47.912" v="104"/>
        <pc:sldMkLst>
          <pc:docMk/>
          <pc:sldMk cId="0" sldId="295"/>
        </pc:sldMkLst>
        <pc:spChg chg="add mod">
          <ac:chgData name="Yoshikawa Tohru" userId="d233778bebc90de2" providerId="LiveId" clId="{96037223-03DA-4FE0-B691-311AD57E5980}" dt="2023-06-22T06:08:47.912" v="104"/>
          <ac:spMkLst>
            <pc:docMk/>
            <pc:sldMk cId="0" sldId="295"/>
            <ac:spMk id="2" creationId="{B19C5A58-2B13-8C43-354F-5114976128CA}"/>
          </ac:spMkLst>
        </pc:spChg>
        <pc:spChg chg="del">
          <ac:chgData name="Yoshikawa Tohru" userId="d233778bebc90de2" providerId="LiveId" clId="{96037223-03DA-4FE0-B691-311AD57E5980}" dt="2023-06-22T06:08:47.360" v="103" actId="478"/>
          <ac:spMkLst>
            <pc:docMk/>
            <pc:sldMk cId="0" sldId="295"/>
            <ac:spMk id="7" creationId="{48C8BBF4-4C2A-4B3F-93DA-9D9FEAD1DF9A}"/>
          </ac:spMkLst>
        </pc:spChg>
      </pc:sldChg>
      <pc:sldChg chg="addSp delSp modSp mod">
        <pc:chgData name="Yoshikawa Tohru" userId="d233778bebc90de2" providerId="LiveId" clId="{96037223-03DA-4FE0-B691-311AD57E5980}" dt="2023-06-22T06:08:56.756" v="108"/>
        <pc:sldMkLst>
          <pc:docMk/>
          <pc:sldMk cId="0" sldId="302"/>
        </pc:sldMkLst>
        <pc:spChg chg="add mod">
          <ac:chgData name="Yoshikawa Tohru" userId="d233778bebc90de2" providerId="LiveId" clId="{96037223-03DA-4FE0-B691-311AD57E5980}" dt="2023-06-22T06:08:56.756" v="108"/>
          <ac:spMkLst>
            <pc:docMk/>
            <pc:sldMk cId="0" sldId="302"/>
            <ac:spMk id="3" creationId="{F226D8BD-D31B-5393-9BFB-D803B8917119}"/>
          </ac:spMkLst>
        </pc:spChg>
        <pc:spChg chg="del">
          <ac:chgData name="Yoshikawa Tohru" userId="d233778bebc90de2" providerId="LiveId" clId="{96037223-03DA-4FE0-B691-311AD57E5980}" dt="2023-06-22T06:08:56.257" v="107" actId="478"/>
          <ac:spMkLst>
            <pc:docMk/>
            <pc:sldMk cId="0" sldId="302"/>
            <ac:spMk id="10" creationId="{8B4D17E2-442F-4A46-8C39-5927ECCF72F4}"/>
          </ac:spMkLst>
        </pc:spChg>
      </pc:sldChg>
      <pc:sldChg chg="addSp delSp modSp mod">
        <pc:chgData name="Yoshikawa Tohru" userId="d233778bebc90de2" providerId="LiveId" clId="{96037223-03DA-4FE0-B691-311AD57E5980}" dt="2023-06-22T06:22:21.947" v="171" actId="1037"/>
        <pc:sldMkLst>
          <pc:docMk/>
          <pc:sldMk cId="0" sldId="303"/>
        </pc:sldMkLst>
        <pc:spChg chg="add mod">
          <ac:chgData name="Yoshikawa Tohru" userId="d233778bebc90de2" providerId="LiveId" clId="{96037223-03DA-4FE0-B691-311AD57E5980}" dt="2023-06-22T06:09:13.573" v="112"/>
          <ac:spMkLst>
            <pc:docMk/>
            <pc:sldMk cId="0" sldId="303"/>
            <ac:spMk id="4" creationId="{566E5179-0CEC-5418-C16E-9F1ED1B75974}"/>
          </ac:spMkLst>
        </pc:spChg>
        <pc:spChg chg="del">
          <ac:chgData name="Yoshikawa Tohru" userId="d233778bebc90de2" providerId="LiveId" clId="{96037223-03DA-4FE0-B691-311AD57E5980}" dt="2023-06-22T06:09:13.006" v="111" actId="478"/>
          <ac:spMkLst>
            <pc:docMk/>
            <pc:sldMk cId="0" sldId="303"/>
            <ac:spMk id="10" creationId="{DCFF3858-68E0-4EF5-810D-B758C3C9680A}"/>
          </ac:spMkLst>
        </pc:spChg>
        <pc:spChg chg="mod">
          <ac:chgData name="Yoshikawa Tohru" userId="d233778bebc90de2" providerId="LiveId" clId="{96037223-03DA-4FE0-B691-311AD57E5980}" dt="2023-06-22T06:22:21.947" v="171" actId="1037"/>
          <ac:spMkLst>
            <pc:docMk/>
            <pc:sldMk cId="0" sldId="303"/>
            <ac:spMk id="20483" creationId="{56E8F46F-E2B1-4B40-BD62-C2C6393931CC}"/>
          </ac:spMkLst>
        </pc:spChg>
      </pc:sldChg>
      <pc:sldChg chg="addSp delSp modSp mod">
        <pc:chgData name="Yoshikawa Tohru" userId="d233778bebc90de2" providerId="LiveId" clId="{96037223-03DA-4FE0-B691-311AD57E5980}" dt="2023-06-22T06:22:11.864" v="157" actId="1038"/>
        <pc:sldMkLst>
          <pc:docMk/>
          <pc:sldMk cId="0" sldId="305"/>
        </pc:sldMkLst>
        <pc:spChg chg="add mod">
          <ac:chgData name="Yoshikawa Tohru" userId="d233778bebc90de2" providerId="LiveId" clId="{96037223-03DA-4FE0-B691-311AD57E5980}" dt="2023-06-22T06:09:04.109" v="110"/>
          <ac:spMkLst>
            <pc:docMk/>
            <pc:sldMk cId="0" sldId="305"/>
            <ac:spMk id="2" creationId="{AF36F9EB-0B36-6C18-0883-F30FA9C549E1}"/>
          </ac:spMkLst>
        </pc:spChg>
        <pc:spChg chg="mod">
          <ac:chgData name="Yoshikawa Tohru" userId="d233778bebc90de2" providerId="LiveId" clId="{96037223-03DA-4FE0-B691-311AD57E5980}" dt="2023-06-22T06:22:11.864" v="157" actId="1038"/>
          <ac:spMkLst>
            <pc:docMk/>
            <pc:sldMk cId="0" sldId="305"/>
            <ac:spMk id="4" creationId="{BA4E1EED-EB4C-4D33-B212-C27F8BD82054}"/>
          </ac:spMkLst>
        </pc:spChg>
        <pc:spChg chg="del">
          <ac:chgData name="Yoshikawa Tohru" userId="d233778bebc90de2" providerId="LiveId" clId="{96037223-03DA-4FE0-B691-311AD57E5980}" dt="2023-06-22T06:09:03.054" v="109" actId="478"/>
          <ac:spMkLst>
            <pc:docMk/>
            <pc:sldMk cId="0" sldId="305"/>
            <ac:spMk id="9" creationId="{0FEED66D-9E96-4B36-92B7-686CEF051522}"/>
          </ac:spMkLst>
        </pc:spChg>
      </pc:sldChg>
      <pc:sldChg chg="addSp delSp modSp mod">
        <pc:chgData name="Yoshikawa Tohru" userId="d233778bebc90de2" providerId="LiveId" clId="{96037223-03DA-4FE0-B691-311AD57E5980}" dt="2023-06-22T06:09:18.395" v="114"/>
        <pc:sldMkLst>
          <pc:docMk/>
          <pc:sldMk cId="0" sldId="308"/>
        </pc:sldMkLst>
        <pc:spChg chg="add mod">
          <ac:chgData name="Yoshikawa Tohru" userId="d233778bebc90de2" providerId="LiveId" clId="{96037223-03DA-4FE0-B691-311AD57E5980}" dt="2023-06-22T06:09:18.395" v="114"/>
          <ac:spMkLst>
            <pc:docMk/>
            <pc:sldMk cId="0" sldId="308"/>
            <ac:spMk id="3" creationId="{25301AC5-F7CD-30F0-7B5A-143566323357}"/>
          </ac:spMkLst>
        </pc:spChg>
        <pc:spChg chg="del">
          <ac:chgData name="Yoshikawa Tohru" userId="d233778bebc90de2" providerId="LiveId" clId="{96037223-03DA-4FE0-B691-311AD57E5980}" dt="2023-06-22T06:09:17.769" v="113" actId="478"/>
          <ac:spMkLst>
            <pc:docMk/>
            <pc:sldMk cId="0" sldId="308"/>
            <ac:spMk id="10" creationId="{45FEC074-D6AD-49CB-89FC-4887E697A416}"/>
          </ac:spMkLst>
        </pc:spChg>
      </pc:sldChg>
      <pc:sldChg chg="addSp delSp modSp mod">
        <pc:chgData name="Yoshikawa Tohru" userId="d233778bebc90de2" providerId="LiveId" clId="{96037223-03DA-4FE0-B691-311AD57E5980}" dt="2023-06-22T06:08:28.855" v="96"/>
        <pc:sldMkLst>
          <pc:docMk/>
          <pc:sldMk cId="0" sldId="309"/>
        </pc:sldMkLst>
        <pc:spChg chg="add mod">
          <ac:chgData name="Yoshikawa Tohru" userId="d233778bebc90de2" providerId="LiveId" clId="{96037223-03DA-4FE0-B691-311AD57E5980}" dt="2023-06-22T06:08:28.855" v="96"/>
          <ac:spMkLst>
            <pc:docMk/>
            <pc:sldMk cId="0" sldId="309"/>
            <ac:spMk id="4" creationId="{2C836C09-189C-361F-CC7A-78B67B7E63AA}"/>
          </ac:spMkLst>
        </pc:spChg>
        <pc:spChg chg="del">
          <ac:chgData name="Yoshikawa Tohru" userId="d233778bebc90de2" providerId="LiveId" clId="{96037223-03DA-4FE0-B691-311AD57E5980}" dt="2023-06-22T06:08:28.279" v="95" actId="478"/>
          <ac:spMkLst>
            <pc:docMk/>
            <pc:sldMk cId="0" sldId="309"/>
            <ac:spMk id="7" creationId="{CA70AD09-7546-4B9B-876F-5B677D4FC5E5}"/>
          </ac:spMkLst>
        </pc:spChg>
      </pc:sldChg>
      <pc:sldChg chg="addSp delSp modSp mod">
        <pc:chgData name="Yoshikawa Tohru" userId="d233778bebc90de2" providerId="LiveId" clId="{96037223-03DA-4FE0-B691-311AD57E5980}" dt="2023-06-22T06:08:33.338" v="98"/>
        <pc:sldMkLst>
          <pc:docMk/>
          <pc:sldMk cId="0" sldId="310"/>
        </pc:sldMkLst>
        <pc:spChg chg="add mod">
          <ac:chgData name="Yoshikawa Tohru" userId="d233778bebc90de2" providerId="LiveId" clId="{96037223-03DA-4FE0-B691-311AD57E5980}" dt="2023-06-22T06:08:33.338" v="98"/>
          <ac:spMkLst>
            <pc:docMk/>
            <pc:sldMk cId="0" sldId="310"/>
            <ac:spMk id="3" creationId="{01703CC4-B24E-708D-EA36-0065AC9B6E00}"/>
          </ac:spMkLst>
        </pc:spChg>
        <pc:spChg chg="del">
          <ac:chgData name="Yoshikawa Tohru" userId="d233778bebc90de2" providerId="LiveId" clId="{96037223-03DA-4FE0-B691-311AD57E5980}" dt="2023-06-22T06:08:32.731" v="97" actId="478"/>
          <ac:spMkLst>
            <pc:docMk/>
            <pc:sldMk cId="0" sldId="310"/>
            <ac:spMk id="9" creationId="{A45E661D-C17F-4D64-ADC8-F9E01A6BB113}"/>
          </ac:spMkLst>
        </pc:spChg>
      </pc:sldChg>
      <pc:sldChg chg="addSp delSp modSp mod">
        <pc:chgData name="Yoshikawa Tohru" userId="d233778bebc90de2" providerId="LiveId" clId="{96037223-03DA-4FE0-B691-311AD57E5980}" dt="2023-06-22T06:08:53.551" v="106"/>
        <pc:sldMkLst>
          <pc:docMk/>
          <pc:sldMk cId="3225498161" sldId="312"/>
        </pc:sldMkLst>
        <pc:spChg chg="add mod">
          <ac:chgData name="Yoshikawa Tohru" userId="d233778bebc90de2" providerId="LiveId" clId="{96037223-03DA-4FE0-B691-311AD57E5980}" dt="2023-06-22T06:08:53.551" v="106"/>
          <ac:spMkLst>
            <pc:docMk/>
            <pc:sldMk cId="3225498161" sldId="312"/>
            <ac:spMk id="2" creationId="{F7C50390-83EC-3B91-7269-3691CA1ECEC7}"/>
          </ac:spMkLst>
        </pc:spChg>
        <pc:spChg chg="del">
          <ac:chgData name="Yoshikawa Tohru" userId="d233778bebc90de2" providerId="LiveId" clId="{96037223-03DA-4FE0-B691-311AD57E5980}" dt="2023-06-22T06:08:52.829" v="105" actId="478"/>
          <ac:spMkLst>
            <pc:docMk/>
            <pc:sldMk cId="3225498161" sldId="312"/>
            <ac:spMk id="8" creationId="{CE7D6BBC-C113-4B93-AE43-8C0E2C574370}"/>
          </ac:spMkLst>
        </pc:spChg>
      </pc:sldChg>
      <pc:sldChg chg="addSp delSp modSp mod">
        <pc:chgData name="Yoshikawa Tohru" userId="d233778bebc90de2" providerId="LiveId" clId="{96037223-03DA-4FE0-B691-311AD57E5980}" dt="2023-06-22T06:08:44.091" v="102"/>
        <pc:sldMkLst>
          <pc:docMk/>
          <pc:sldMk cId="865749953" sldId="313"/>
        </pc:sldMkLst>
        <pc:spChg chg="add mod">
          <ac:chgData name="Yoshikawa Tohru" userId="d233778bebc90de2" providerId="LiveId" clId="{96037223-03DA-4FE0-B691-311AD57E5980}" dt="2023-06-22T06:08:44.091" v="102"/>
          <ac:spMkLst>
            <pc:docMk/>
            <pc:sldMk cId="865749953" sldId="313"/>
            <ac:spMk id="4" creationId="{3860EE36-F5A0-A680-7A17-071911623E97}"/>
          </ac:spMkLst>
        </pc:spChg>
        <pc:spChg chg="del">
          <ac:chgData name="Yoshikawa Tohru" userId="d233778bebc90de2" providerId="LiveId" clId="{96037223-03DA-4FE0-B691-311AD57E5980}" dt="2023-06-22T06:08:43.519" v="101" actId="478"/>
          <ac:spMkLst>
            <pc:docMk/>
            <pc:sldMk cId="865749953" sldId="313"/>
            <ac:spMk id="7" creationId="{6C320792-6034-4C11-8161-F4682B1E7ED8}"/>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a:extLst>
              <a:ext uri="{FF2B5EF4-FFF2-40B4-BE49-F238E27FC236}">
                <a16:creationId xmlns:a16="http://schemas.microsoft.com/office/drawing/2014/main" id="{19BF94EB-132F-46D3-874F-4D49A5FF75AC}"/>
              </a:ext>
            </a:extLst>
          </p:cNvPr>
          <p:cNvSpPr>
            <a:spLocks noGrp="1" noChangeArrowheads="1"/>
          </p:cNvSpPr>
          <p:nvPr>
            <p:ph type="hdr" sz="quarter"/>
          </p:nvPr>
        </p:nvSpPr>
        <p:spPr bwMode="auto">
          <a:xfrm>
            <a:off x="0" y="0"/>
            <a:ext cx="2971800"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299" name="Rectangle 3">
            <a:extLst>
              <a:ext uri="{FF2B5EF4-FFF2-40B4-BE49-F238E27FC236}">
                <a16:creationId xmlns:a16="http://schemas.microsoft.com/office/drawing/2014/main" id="{26A4CCD2-0FF1-47D3-A565-B85876416CE5}"/>
              </a:ext>
            </a:extLst>
          </p:cNvPr>
          <p:cNvSpPr>
            <a:spLocks noGrp="1" noChangeArrowheads="1"/>
          </p:cNvSpPr>
          <p:nvPr>
            <p:ph type="dt" sz="quarter" idx="1"/>
          </p:nvPr>
        </p:nvSpPr>
        <p:spPr bwMode="auto">
          <a:xfrm>
            <a:off x="3886200" y="0"/>
            <a:ext cx="2970213" cy="498475"/>
          </a:xfrm>
          <a:prstGeom prst="rect">
            <a:avLst/>
          </a:prstGeom>
          <a:noFill/>
          <a:ln>
            <a:noFill/>
          </a:ln>
          <a:effectLst/>
        </p:spPr>
        <p:txBody>
          <a:bodyPr vert="horz" wrap="square" lIns="91699" tIns="45848" rIns="91699" bIns="45848" numCol="1" anchor="t" anchorCtr="0" compatLnSpc="1">
            <a:prstTxWarp prst="textNoShape">
              <a:avLst/>
            </a:prstTxWarp>
          </a:bodyPr>
          <a:lstStyle>
            <a:lvl1pPr algn="r" defTabSz="916821" eaLnBrk="0" hangingPunct="0">
              <a:defRPr sz="1300">
                <a:latin typeface="Arial" charset="0"/>
                <a:ea typeface="ＭＳ Ｐゴシック" pitchFamily="50" charset="-128"/>
              </a:defRPr>
            </a:lvl1pPr>
          </a:lstStyle>
          <a:p>
            <a:pPr>
              <a:defRPr/>
            </a:pPr>
            <a:fld id="{3BEAB45B-EF0D-4080-8992-BA7C494C11D5}" type="datetimeFigureOut">
              <a:rPr lang="ja-JP" altLang="en-US"/>
              <a:pPr>
                <a:defRPr/>
              </a:pPr>
              <a:t>2024/11/15</a:t>
            </a:fld>
            <a:endParaRPr lang="en-US" altLang="ja-JP"/>
          </a:p>
        </p:txBody>
      </p:sp>
      <p:sp>
        <p:nvSpPr>
          <p:cNvPr id="55300" name="Rectangle 4">
            <a:extLst>
              <a:ext uri="{FF2B5EF4-FFF2-40B4-BE49-F238E27FC236}">
                <a16:creationId xmlns:a16="http://schemas.microsoft.com/office/drawing/2014/main" id="{AE6869D1-BC7A-4BD1-9567-19895E2351E9}"/>
              </a:ext>
            </a:extLst>
          </p:cNvPr>
          <p:cNvSpPr>
            <a:spLocks noGrp="1" noChangeArrowheads="1"/>
          </p:cNvSpPr>
          <p:nvPr>
            <p:ph type="ftr" sz="quarter" idx="2"/>
          </p:nvPr>
        </p:nvSpPr>
        <p:spPr bwMode="auto">
          <a:xfrm>
            <a:off x="0" y="9445625"/>
            <a:ext cx="2971800"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defTabSz="916821" eaLnBrk="0" hangingPunct="0">
              <a:defRPr sz="1300">
                <a:latin typeface="Arial" charset="0"/>
                <a:ea typeface="ＭＳ Ｐゴシック" pitchFamily="50" charset="-128"/>
              </a:defRPr>
            </a:lvl1pPr>
          </a:lstStyle>
          <a:p>
            <a:pPr>
              <a:defRPr/>
            </a:pPr>
            <a:endParaRPr lang="en-US" altLang="ja-JP"/>
          </a:p>
        </p:txBody>
      </p:sp>
      <p:sp>
        <p:nvSpPr>
          <p:cNvPr id="55301" name="Rectangle 5">
            <a:extLst>
              <a:ext uri="{FF2B5EF4-FFF2-40B4-BE49-F238E27FC236}">
                <a16:creationId xmlns:a16="http://schemas.microsoft.com/office/drawing/2014/main" id="{AC1C25BD-3199-4E5E-84FD-347AACBC5F9A}"/>
              </a:ext>
            </a:extLst>
          </p:cNvPr>
          <p:cNvSpPr>
            <a:spLocks noGrp="1" noChangeArrowheads="1"/>
          </p:cNvSpPr>
          <p:nvPr>
            <p:ph type="sldNum" sz="quarter" idx="3"/>
          </p:nvPr>
        </p:nvSpPr>
        <p:spPr bwMode="auto">
          <a:xfrm>
            <a:off x="3886200" y="9445625"/>
            <a:ext cx="2970213" cy="498475"/>
          </a:xfrm>
          <a:prstGeom prst="rect">
            <a:avLst/>
          </a:prstGeom>
          <a:noFill/>
          <a:ln>
            <a:noFill/>
          </a:ln>
          <a:effectLst/>
        </p:spPr>
        <p:txBody>
          <a:bodyPr vert="horz" wrap="square" lIns="91699" tIns="45848" rIns="91699" bIns="45848" numCol="1" anchor="b" anchorCtr="0" compatLnSpc="1">
            <a:prstTxWarp prst="textNoShape">
              <a:avLst/>
            </a:prstTxWarp>
          </a:bodyPr>
          <a:lstStyle>
            <a:lvl1pPr algn="r" defTabSz="916821" eaLnBrk="0" hangingPunct="0">
              <a:defRPr sz="1300"/>
            </a:lvl1pPr>
          </a:lstStyle>
          <a:p>
            <a:pPr>
              <a:defRPr/>
            </a:pPr>
            <a:fld id="{7CEFBCBA-4448-4C47-9D4B-B6C8AA246372}" type="slidenum">
              <a:rPr lang="ja-JP" altLang="en-US"/>
              <a:pPr>
                <a:defRPr/>
              </a:pPr>
              <a:t>‹#›</a:t>
            </a:fld>
            <a:endParaRPr lang="en-US" altLang="ja-JP"/>
          </a:p>
        </p:txBody>
      </p:sp>
    </p:spTree>
    <p:extLst>
      <p:ext uri="{BB962C8B-B14F-4D97-AF65-F5344CB8AC3E}">
        <p14:creationId xmlns:p14="http://schemas.microsoft.com/office/powerpoint/2010/main" val="2355395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3FD3518-EEE6-4C84-B48A-F6644132A798}"/>
              </a:ext>
            </a:extLst>
          </p:cNvPr>
          <p:cNvSpPr>
            <a:spLocks noGrp="1"/>
          </p:cNvSpPr>
          <p:nvPr>
            <p:ph type="hdr" sz="quarter"/>
          </p:nvPr>
        </p:nvSpPr>
        <p:spPr bwMode="auto">
          <a:xfrm>
            <a:off x="0" y="0"/>
            <a:ext cx="2971800" cy="498475"/>
          </a:xfrm>
          <a:prstGeom prst="rect">
            <a:avLst/>
          </a:prstGeom>
          <a:noFill/>
          <a:ln>
            <a:noFill/>
          </a:ln>
        </p:spPr>
        <p:txBody>
          <a:bodyPr vert="horz" wrap="square" lIns="91699" tIns="45848" rIns="91699" bIns="45848" numCol="1" anchor="t"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709C5A7F-DA93-49C8-BBDF-969981C5950E}"/>
              </a:ext>
            </a:extLst>
          </p:cNvPr>
          <p:cNvSpPr>
            <a:spLocks noGrp="1"/>
          </p:cNvSpPr>
          <p:nvPr>
            <p:ph type="dt" idx="1"/>
          </p:nvPr>
        </p:nvSpPr>
        <p:spPr bwMode="auto">
          <a:xfrm>
            <a:off x="3886200" y="0"/>
            <a:ext cx="2970213" cy="498475"/>
          </a:xfrm>
          <a:prstGeom prst="rect">
            <a:avLst/>
          </a:prstGeom>
          <a:noFill/>
          <a:ln>
            <a:noFill/>
          </a:ln>
        </p:spPr>
        <p:txBody>
          <a:bodyPr vert="horz" wrap="square" lIns="91699" tIns="45848" rIns="91699" bIns="45848" numCol="1" anchor="t" anchorCtr="0" compatLnSpc="1">
            <a:prstTxWarp prst="textNoShape">
              <a:avLst/>
            </a:prstTxWarp>
          </a:bodyPr>
          <a:lstStyle>
            <a:lvl1pPr algn="r" defTabSz="916821" eaLnBrk="1" hangingPunct="1">
              <a:defRPr sz="1300">
                <a:latin typeface="Calibri" pitchFamily="34" charset="0"/>
                <a:ea typeface="ＭＳ Ｐゴシック" pitchFamily="50" charset="-128"/>
              </a:defRPr>
            </a:lvl1pPr>
          </a:lstStyle>
          <a:p>
            <a:pPr>
              <a:defRPr/>
            </a:pPr>
            <a:fld id="{DFEE79D3-BD98-43E2-824C-030E3680A1F0}" type="datetimeFigureOut">
              <a:rPr lang="ja-JP" altLang="en-US"/>
              <a:pPr>
                <a:defRPr/>
              </a:pPr>
              <a:t>2024/11/15</a:t>
            </a:fld>
            <a:endParaRPr lang="en-US" altLang="ja-JP"/>
          </a:p>
        </p:txBody>
      </p:sp>
      <p:sp>
        <p:nvSpPr>
          <p:cNvPr id="4" name="スライド イメージ プレースホルダ 3">
            <a:extLst>
              <a:ext uri="{FF2B5EF4-FFF2-40B4-BE49-F238E27FC236}">
                <a16:creationId xmlns:a16="http://schemas.microsoft.com/office/drawing/2014/main" id="{1E16417C-9907-45C9-BF89-E405E6277F71}"/>
              </a:ext>
            </a:extLst>
          </p:cNvPr>
          <p:cNvSpPr>
            <a:spLocks noGrp="1" noRot="1" noChangeAspect="1"/>
          </p:cNvSpPr>
          <p:nvPr>
            <p:ph type="sldImg" idx="2"/>
          </p:nvPr>
        </p:nvSpPr>
        <p:spPr>
          <a:xfrm>
            <a:off x="944563" y="746125"/>
            <a:ext cx="4968875" cy="3727450"/>
          </a:xfrm>
          <a:prstGeom prst="rect">
            <a:avLst/>
          </a:prstGeom>
          <a:noFill/>
          <a:ln w="12700">
            <a:solidFill>
              <a:prstClr val="black"/>
            </a:solidFill>
          </a:ln>
        </p:spPr>
        <p:txBody>
          <a:bodyPr vert="horz" lIns="92485" tIns="46242" rIns="92485" bIns="46242" rtlCol="0" anchor="ctr"/>
          <a:lstStyle/>
          <a:p>
            <a:pPr lvl="0"/>
            <a:endParaRPr lang="ja-JP" altLang="en-US" noProof="0"/>
          </a:p>
        </p:txBody>
      </p:sp>
      <p:sp>
        <p:nvSpPr>
          <p:cNvPr id="5" name="ノート プレースホルダ 4">
            <a:extLst>
              <a:ext uri="{FF2B5EF4-FFF2-40B4-BE49-F238E27FC236}">
                <a16:creationId xmlns:a16="http://schemas.microsoft.com/office/drawing/2014/main" id="{EC2549AB-7236-46FA-8FEF-9AF30C870327}"/>
              </a:ext>
            </a:extLst>
          </p:cNvPr>
          <p:cNvSpPr>
            <a:spLocks noGrp="1"/>
          </p:cNvSpPr>
          <p:nvPr>
            <p:ph type="body" sz="quarter" idx="3"/>
          </p:nvPr>
        </p:nvSpPr>
        <p:spPr bwMode="auto">
          <a:xfrm>
            <a:off x="685800" y="4724400"/>
            <a:ext cx="5486400" cy="4475163"/>
          </a:xfrm>
          <a:prstGeom prst="rect">
            <a:avLst/>
          </a:prstGeom>
          <a:noFill/>
          <a:ln>
            <a:noFill/>
          </a:ln>
        </p:spPr>
        <p:txBody>
          <a:bodyPr vert="horz" wrap="square" lIns="91699" tIns="45848" rIns="91699" bIns="45848"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3008EBE8-A660-49B8-94C6-E4951C85AADB}"/>
              </a:ext>
            </a:extLst>
          </p:cNvPr>
          <p:cNvSpPr>
            <a:spLocks noGrp="1"/>
          </p:cNvSpPr>
          <p:nvPr>
            <p:ph type="ftr" sz="quarter" idx="4"/>
          </p:nvPr>
        </p:nvSpPr>
        <p:spPr bwMode="auto">
          <a:xfrm>
            <a:off x="0" y="9445625"/>
            <a:ext cx="2971800" cy="498475"/>
          </a:xfrm>
          <a:prstGeom prst="rect">
            <a:avLst/>
          </a:prstGeom>
          <a:noFill/>
          <a:ln>
            <a:noFill/>
          </a:ln>
        </p:spPr>
        <p:txBody>
          <a:bodyPr vert="horz" wrap="square" lIns="91699" tIns="45848" rIns="91699" bIns="45848" numCol="1" anchor="b" anchorCtr="0" compatLnSpc="1">
            <a:prstTxWarp prst="textNoShape">
              <a:avLst/>
            </a:prstTxWarp>
          </a:bodyPr>
          <a:lstStyle>
            <a:lvl1pPr defTabSz="916821" eaLnBrk="1" hangingPunct="1">
              <a:defRPr sz="1300">
                <a:latin typeface="Calibri" pitchFamily="34" charset="0"/>
                <a:ea typeface="ＭＳ Ｐゴシック" pitchFamily="50"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586A7037-EFF5-4C7C-9C34-139059AB3E1A}"/>
              </a:ext>
            </a:extLst>
          </p:cNvPr>
          <p:cNvSpPr>
            <a:spLocks noGrp="1"/>
          </p:cNvSpPr>
          <p:nvPr>
            <p:ph type="sldNum" sz="quarter" idx="5"/>
          </p:nvPr>
        </p:nvSpPr>
        <p:spPr bwMode="auto">
          <a:xfrm>
            <a:off x="3886200" y="9445625"/>
            <a:ext cx="2970213" cy="498475"/>
          </a:xfrm>
          <a:prstGeom prst="rect">
            <a:avLst/>
          </a:prstGeom>
          <a:noFill/>
          <a:ln>
            <a:noFill/>
          </a:ln>
        </p:spPr>
        <p:txBody>
          <a:bodyPr vert="horz" wrap="square" lIns="91699" tIns="45848" rIns="91699" bIns="45848" numCol="1" anchor="b" anchorCtr="0" compatLnSpc="1">
            <a:prstTxWarp prst="textNoShape">
              <a:avLst/>
            </a:prstTxWarp>
          </a:bodyPr>
          <a:lstStyle>
            <a:lvl1pPr algn="r" defTabSz="916821" eaLnBrk="1" hangingPunct="1">
              <a:defRPr sz="1300">
                <a:latin typeface="Calibri" panose="020F0502020204030204" pitchFamily="34" charset="0"/>
              </a:defRPr>
            </a:lvl1pPr>
          </a:lstStyle>
          <a:p>
            <a:pPr>
              <a:defRPr/>
            </a:pPr>
            <a:fld id="{3123271B-4DCE-4DD9-9108-C2F6F7705060}" type="slidenum">
              <a:rPr lang="ja-JP" altLang="en-US"/>
              <a:pPr>
                <a:defRPr/>
              </a:pPr>
              <a:t>‹#›</a:t>
            </a:fld>
            <a:endParaRPr lang="en-US" altLang="ja-JP"/>
          </a:p>
        </p:txBody>
      </p:sp>
    </p:spTree>
    <p:extLst>
      <p:ext uri="{BB962C8B-B14F-4D97-AF65-F5344CB8AC3E}">
        <p14:creationId xmlns:p14="http://schemas.microsoft.com/office/powerpoint/2010/main" val="18181481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7E5FB81-3503-4724-B187-6107280C685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a:extLst>
              <a:ext uri="{FF2B5EF4-FFF2-40B4-BE49-F238E27FC236}">
                <a16:creationId xmlns:a16="http://schemas.microsoft.com/office/drawing/2014/main" id="{635038C9-12DB-43A8-87F4-53D44144170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885044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03D40786-3746-47C9-A1BE-2F3D7CEA282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a:extLst>
              <a:ext uri="{FF2B5EF4-FFF2-40B4-BE49-F238E27FC236}">
                <a16:creationId xmlns:a16="http://schemas.microsoft.com/office/drawing/2014/main" id="{7EBBC6BD-BC68-4E25-9BC8-0E014A06A84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21279049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935E924C-D8AC-4C95-BE4B-B927C775BEE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a:extLst>
              <a:ext uri="{FF2B5EF4-FFF2-40B4-BE49-F238E27FC236}">
                <a16:creationId xmlns:a16="http://schemas.microsoft.com/office/drawing/2014/main" id="{F7C62821-8EB7-426B-9C1A-2BA6486889A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1167408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66D3FDC3-21CD-4000-905A-8E7C0087C1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Rectangle 3">
            <a:extLst>
              <a:ext uri="{FF2B5EF4-FFF2-40B4-BE49-F238E27FC236}">
                <a16:creationId xmlns:a16="http://schemas.microsoft.com/office/drawing/2014/main" id="{C84B93E0-7D29-496B-BCCE-7862FD652DC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23376000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FA722865-8EF0-4910-8065-E5972AE23B9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219" name="Rectangle 3">
            <a:extLst>
              <a:ext uri="{FF2B5EF4-FFF2-40B4-BE49-F238E27FC236}">
                <a16:creationId xmlns:a16="http://schemas.microsoft.com/office/drawing/2014/main" id="{5B41B8B8-629E-4C49-864E-48D74BF33F1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3172003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A4081522-D4EC-41A9-8964-2C1389BC3FF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267" name="Rectangle 3">
            <a:extLst>
              <a:ext uri="{FF2B5EF4-FFF2-40B4-BE49-F238E27FC236}">
                <a16:creationId xmlns:a16="http://schemas.microsoft.com/office/drawing/2014/main" id="{9523C85D-B94D-4D50-810B-03C4455473D9}"/>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880848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40740158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8683FFBE-B303-4926-A01A-CA3AB99065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Rectangle 3">
            <a:extLst>
              <a:ext uri="{FF2B5EF4-FFF2-40B4-BE49-F238E27FC236}">
                <a16:creationId xmlns:a16="http://schemas.microsoft.com/office/drawing/2014/main" id="{A347C46F-ADFA-4EE2-94A9-1D576AF9DC66}"/>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12700208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4849534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6193FFC0-EA84-4C69-8DB4-2FF8F8638A4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Rectangle 3">
            <a:extLst>
              <a:ext uri="{FF2B5EF4-FFF2-40B4-BE49-F238E27FC236}">
                <a16:creationId xmlns:a16="http://schemas.microsoft.com/office/drawing/2014/main" id="{2388CCC3-17CF-4DAF-B4D5-F14D1355BB5D}"/>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solidFill>
                <a:srgbClr val="040BC2"/>
              </a:solidFill>
              <a:latin typeface="Arial" panose="020B0604020202020204" pitchFamily="34" charset="0"/>
            </a:endParaRPr>
          </a:p>
        </p:txBody>
      </p:sp>
    </p:spTree>
    <p:extLst>
      <p:ext uri="{BB962C8B-B14F-4D97-AF65-F5344CB8AC3E}">
        <p14:creationId xmlns:p14="http://schemas.microsoft.com/office/powerpoint/2010/main" val="37275346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19925746-BB2B-4561-95DB-F443C1A56B5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a:extLst>
              <a:ext uri="{FF2B5EF4-FFF2-40B4-BE49-F238E27FC236}">
                <a16:creationId xmlns:a16="http://schemas.microsoft.com/office/drawing/2014/main" id="{A6A9BBF9-E851-4F88-B85B-A368C9EB0DD3}"/>
              </a:ext>
            </a:extLst>
          </p:cNvPr>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a:p>
        </p:txBody>
      </p:sp>
    </p:spTree>
    <p:extLst>
      <p:ext uri="{BB962C8B-B14F-4D97-AF65-F5344CB8AC3E}">
        <p14:creationId xmlns:p14="http://schemas.microsoft.com/office/powerpoint/2010/main" val="31531261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5" name="フッター プレースホルダ 4">
            <a:extLst>
              <a:ext uri="{FF2B5EF4-FFF2-40B4-BE49-F238E27FC236}">
                <a16:creationId xmlns:a16="http://schemas.microsoft.com/office/drawing/2014/main" id="{4316960D-1554-4850-8CFF-8CA75EA68DC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07A9F334-94D7-438A-BF52-6F59A70EDF02}"/>
              </a:ext>
            </a:extLst>
          </p:cNvPr>
          <p:cNvSpPr>
            <a:spLocks noGrp="1"/>
          </p:cNvSpPr>
          <p:nvPr>
            <p:ph type="sldNum" sz="quarter" idx="12"/>
          </p:nvPr>
        </p:nvSpPr>
        <p:spPr/>
        <p:txBody>
          <a:bodyPr/>
          <a:lstStyle>
            <a:lvl1pPr>
              <a:defRPr/>
            </a:lvl1pPr>
          </a:lstStyle>
          <a:p>
            <a:pPr>
              <a:defRPr/>
            </a:pPr>
            <a:fld id="{FE10B303-081B-437D-A150-7151A5E8F4F5}" type="slidenum">
              <a:rPr lang="ja-JP" altLang="en-US"/>
              <a:pPr>
                <a:defRPr/>
              </a:pPr>
              <a:t>‹#›</a:t>
            </a:fld>
            <a:endParaRPr lang="ja-JP" altLang="en-US"/>
          </a:p>
        </p:txBody>
      </p:sp>
    </p:spTree>
    <p:extLst>
      <p:ext uri="{BB962C8B-B14F-4D97-AF65-F5344CB8AC3E}">
        <p14:creationId xmlns:p14="http://schemas.microsoft.com/office/powerpoint/2010/main" val="290349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40A7E68F-32DC-46FB-9796-A80C9BB8368B}"/>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1BB8C7AC-F9CC-4ABF-887A-6D79831D35D8}" type="datetime1">
              <a:rPr lang="ja-JP" altLang="en-US"/>
              <a:pPr>
                <a:defRPr/>
              </a:pPr>
              <a:t>2024/11/15</a:t>
            </a:fld>
            <a:endParaRPr lang="ja-JP" altLang="en-US"/>
          </a:p>
        </p:txBody>
      </p:sp>
      <p:sp>
        <p:nvSpPr>
          <p:cNvPr id="5" name="フッター プレースホルダ 4">
            <a:extLst>
              <a:ext uri="{FF2B5EF4-FFF2-40B4-BE49-F238E27FC236}">
                <a16:creationId xmlns:a16="http://schemas.microsoft.com/office/drawing/2014/main" id="{FE99E6D5-7413-4D68-99C3-813B822482E8}"/>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5CB46A6B-9DD8-499D-86FF-603DFC2EC73A}"/>
              </a:ext>
            </a:extLst>
          </p:cNvPr>
          <p:cNvSpPr>
            <a:spLocks noGrp="1"/>
          </p:cNvSpPr>
          <p:nvPr>
            <p:ph type="sldNum" sz="quarter" idx="12"/>
          </p:nvPr>
        </p:nvSpPr>
        <p:spPr/>
        <p:txBody>
          <a:bodyPr/>
          <a:lstStyle>
            <a:lvl1pPr>
              <a:defRPr/>
            </a:lvl1pPr>
          </a:lstStyle>
          <a:p>
            <a:pPr>
              <a:defRPr/>
            </a:pPr>
            <a:fld id="{FF0EFDEB-7318-4D65-8F2B-F435FFB3151D}" type="slidenum">
              <a:rPr lang="ja-JP" altLang="en-US"/>
              <a:pPr>
                <a:defRPr/>
              </a:pPr>
              <a:t>‹#›</a:t>
            </a:fld>
            <a:endParaRPr lang="ja-JP" altLang="en-US"/>
          </a:p>
        </p:txBody>
      </p:sp>
    </p:spTree>
    <p:extLst>
      <p:ext uri="{BB962C8B-B14F-4D97-AF65-F5344CB8AC3E}">
        <p14:creationId xmlns:p14="http://schemas.microsoft.com/office/powerpoint/2010/main" val="1242955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D64A0DA-D0DF-44F5-AA66-F9FBD2B03E5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A2F75F46-1552-4CA7-83A3-181208C2BAB8}" type="datetime1">
              <a:rPr lang="ja-JP" altLang="en-US"/>
              <a:pPr>
                <a:defRPr/>
              </a:pPr>
              <a:t>2024/11/15</a:t>
            </a:fld>
            <a:endParaRPr lang="ja-JP" altLang="en-US"/>
          </a:p>
        </p:txBody>
      </p:sp>
      <p:sp>
        <p:nvSpPr>
          <p:cNvPr id="5" name="フッター プレースホルダ 4">
            <a:extLst>
              <a:ext uri="{FF2B5EF4-FFF2-40B4-BE49-F238E27FC236}">
                <a16:creationId xmlns:a16="http://schemas.microsoft.com/office/drawing/2014/main" id="{693B946B-E4CE-4DAB-9533-95BFEBFF356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A9036895-D618-4E46-95B0-03369A690A32}"/>
              </a:ext>
            </a:extLst>
          </p:cNvPr>
          <p:cNvSpPr>
            <a:spLocks noGrp="1"/>
          </p:cNvSpPr>
          <p:nvPr>
            <p:ph type="sldNum" sz="quarter" idx="12"/>
          </p:nvPr>
        </p:nvSpPr>
        <p:spPr/>
        <p:txBody>
          <a:bodyPr/>
          <a:lstStyle>
            <a:lvl1pPr>
              <a:defRPr/>
            </a:lvl1pPr>
          </a:lstStyle>
          <a:p>
            <a:pPr>
              <a:defRPr/>
            </a:pPr>
            <a:fld id="{6A3DB9B1-B2D3-49FD-8570-1804F3E1D0FC}" type="slidenum">
              <a:rPr lang="ja-JP" altLang="en-US"/>
              <a:pPr>
                <a:defRPr/>
              </a:pPr>
              <a:t>‹#›</a:t>
            </a:fld>
            <a:endParaRPr lang="ja-JP" altLang="en-US"/>
          </a:p>
        </p:txBody>
      </p:sp>
    </p:spTree>
    <p:extLst>
      <p:ext uri="{BB962C8B-B14F-4D97-AF65-F5344CB8AC3E}">
        <p14:creationId xmlns:p14="http://schemas.microsoft.com/office/powerpoint/2010/main" val="661229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5AC3474F-2935-43AE-8C9F-5ABFA8BB52B1}"/>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3B1DDDF5-5A0F-4C87-A6C4-708BC1B44C05}" type="datetime1">
              <a:rPr lang="ja-JP" altLang="en-US"/>
              <a:pPr>
                <a:defRPr/>
              </a:pPr>
              <a:t>2024/11/15</a:t>
            </a:fld>
            <a:endParaRPr lang="ja-JP" altLang="en-US"/>
          </a:p>
        </p:txBody>
      </p:sp>
      <p:sp>
        <p:nvSpPr>
          <p:cNvPr id="5" name="フッター プレースホルダ 4">
            <a:extLst>
              <a:ext uri="{FF2B5EF4-FFF2-40B4-BE49-F238E27FC236}">
                <a16:creationId xmlns:a16="http://schemas.microsoft.com/office/drawing/2014/main" id="{64CC1F65-0F96-4400-904B-6088CB3E05CE}"/>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6479812F-AD0D-43B6-8A6B-3A1D489AB90F}"/>
              </a:ext>
            </a:extLst>
          </p:cNvPr>
          <p:cNvSpPr>
            <a:spLocks noGrp="1"/>
          </p:cNvSpPr>
          <p:nvPr>
            <p:ph type="sldNum" sz="quarter" idx="12"/>
          </p:nvPr>
        </p:nvSpPr>
        <p:spPr/>
        <p:txBody>
          <a:bodyPr/>
          <a:lstStyle>
            <a:lvl1pPr>
              <a:defRPr/>
            </a:lvl1pPr>
          </a:lstStyle>
          <a:p>
            <a:pPr>
              <a:defRPr/>
            </a:pPr>
            <a:fld id="{AB2F7A59-11DE-41AF-84E7-295500D581A5}" type="slidenum">
              <a:rPr lang="ja-JP" altLang="en-US"/>
              <a:pPr>
                <a:defRPr/>
              </a:pPr>
              <a:t>‹#›</a:t>
            </a:fld>
            <a:endParaRPr lang="ja-JP" altLang="en-US"/>
          </a:p>
        </p:txBody>
      </p:sp>
    </p:spTree>
    <p:extLst>
      <p:ext uri="{BB962C8B-B14F-4D97-AF65-F5344CB8AC3E}">
        <p14:creationId xmlns:p14="http://schemas.microsoft.com/office/powerpoint/2010/main" val="638028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D91153F6-B2FC-45BC-BF11-AF129A5B9D35}"/>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39A410E-BA47-45F5-B691-B78EA4936AE6}" type="datetime1">
              <a:rPr lang="ja-JP" altLang="en-US"/>
              <a:pPr>
                <a:defRPr/>
              </a:pPr>
              <a:t>2024/11/15</a:t>
            </a:fld>
            <a:endParaRPr lang="ja-JP" altLang="en-US"/>
          </a:p>
        </p:txBody>
      </p:sp>
      <p:sp>
        <p:nvSpPr>
          <p:cNvPr id="5" name="フッター プレースホルダ 4">
            <a:extLst>
              <a:ext uri="{FF2B5EF4-FFF2-40B4-BE49-F238E27FC236}">
                <a16:creationId xmlns:a16="http://schemas.microsoft.com/office/drawing/2014/main" id="{EBE932C9-B8DC-4DF6-9858-70D559683A36}"/>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2B597EB4-3529-46BC-82AD-FB85A2BC43C9}"/>
              </a:ext>
            </a:extLst>
          </p:cNvPr>
          <p:cNvSpPr>
            <a:spLocks noGrp="1"/>
          </p:cNvSpPr>
          <p:nvPr>
            <p:ph type="sldNum" sz="quarter" idx="12"/>
          </p:nvPr>
        </p:nvSpPr>
        <p:spPr/>
        <p:txBody>
          <a:bodyPr/>
          <a:lstStyle>
            <a:lvl1pPr>
              <a:defRPr/>
            </a:lvl1pPr>
          </a:lstStyle>
          <a:p>
            <a:pPr>
              <a:defRPr/>
            </a:pPr>
            <a:fld id="{465705EA-AFFF-4962-9973-670C8AF44134}" type="slidenum">
              <a:rPr lang="ja-JP" altLang="en-US"/>
              <a:pPr>
                <a:defRPr/>
              </a:pPr>
              <a:t>‹#›</a:t>
            </a:fld>
            <a:endParaRPr lang="ja-JP" altLang="en-US"/>
          </a:p>
        </p:txBody>
      </p:sp>
    </p:spTree>
    <p:extLst>
      <p:ext uri="{BB962C8B-B14F-4D97-AF65-F5344CB8AC3E}">
        <p14:creationId xmlns:p14="http://schemas.microsoft.com/office/powerpoint/2010/main" val="4228854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272C058-3C8B-46D7-B6DF-521B43C064FE}"/>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24C5120D-D61C-4FD8-9CE4-589956DD2A6B}" type="datetime1">
              <a:rPr lang="ja-JP" altLang="en-US"/>
              <a:pPr>
                <a:defRPr/>
              </a:pPr>
              <a:t>2024/11/15</a:t>
            </a:fld>
            <a:endParaRPr lang="ja-JP" altLang="en-US"/>
          </a:p>
        </p:txBody>
      </p:sp>
      <p:sp>
        <p:nvSpPr>
          <p:cNvPr id="6" name="フッター プレースホルダ 4">
            <a:extLst>
              <a:ext uri="{FF2B5EF4-FFF2-40B4-BE49-F238E27FC236}">
                <a16:creationId xmlns:a16="http://schemas.microsoft.com/office/drawing/2014/main" id="{18FDC0C8-151C-44F4-9748-620C21277836}"/>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98951328-F33B-4CCD-B7F1-26BFDE559C50}"/>
              </a:ext>
            </a:extLst>
          </p:cNvPr>
          <p:cNvSpPr>
            <a:spLocks noGrp="1"/>
          </p:cNvSpPr>
          <p:nvPr>
            <p:ph type="sldNum" sz="quarter" idx="12"/>
          </p:nvPr>
        </p:nvSpPr>
        <p:spPr/>
        <p:txBody>
          <a:bodyPr/>
          <a:lstStyle>
            <a:lvl1pPr>
              <a:defRPr/>
            </a:lvl1pPr>
          </a:lstStyle>
          <a:p>
            <a:pPr>
              <a:defRPr/>
            </a:pPr>
            <a:fld id="{EB1012F3-D28F-4574-9FDC-C79E843611EE}" type="slidenum">
              <a:rPr lang="ja-JP" altLang="en-US"/>
              <a:pPr>
                <a:defRPr/>
              </a:pPr>
              <a:t>‹#›</a:t>
            </a:fld>
            <a:endParaRPr lang="ja-JP" altLang="en-US"/>
          </a:p>
        </p:txBody>
      </p:sp>
    </p:spTree>
    <p:extLst>
      <p:ext uri="{BB962C8B-B14F-4D97-AF65-F5344CB8AC3E}">
        <p14:creationId xmlns:p14="http://schemas.microsoft.com/office/powerpoint/2010/main" val="2121043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BF0F6938-55F5-42C7-B0FD-B4E8225E900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0BA555-77AB-4DC3-A1C3-CD64F3741CAC}" type="datetime1">
              <a:rPr lang="ja-JP" altLang="en-US"/>
              <a:pPr>
                <a:defRPr/>
              </a:pPr>
              <a:t>2024/11/15</a:t>
            </a:fld>
            <a:endParaRPr lang="ja-JP" altLang="en-US"/>
          </a:p>
        </p:txBody>
      </p:sp>
      <p:sp>
        <p:nvSpPr>
          <p:cNvPr id="8" name="フッター プレースホルダ 4">
            <a:extLst>
              <a:ext uri="{FF2B5EF4-FFF2-40B4-BE49-F238E27FC236}">
                <a16:creationId xmlns:a16="http://schemas.microsoft.com/office/drawing/2014/main" id="{6910479E-9110-4D8C-AA52-9B8E19CFF8BD}"/>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665F6B6-F908-4EF5-A640-860628956F52}"/>
              </a:ext>
            </a:extLst>
          </p:cNvPr>
          <p:cNvSpPr>
            <a:spLocks noGrp="1"/>
          </p:cNvSpPr>
          <p:nvPr>
            <p:ph type="sldNum" sz="quarter" idx="12"/>
          </p:nvPr>
        </p:nvSpPr>
        <p:spPr/>
        <p:txBody>
          <a:bodyPr/>
          <a:lstStyle>
            <a:lvl1pPr>
              <a:defRPr/>
            </a:lvl1pPr>
          </a:lstStyle>
          <a:p>
            <a:pPr>
              <a:defRPr/>
            </a:pPr>
            <a:fld id="{09379860-8576-4463-B864-0C6C41ED14BD}" type="slidenum">
              <a:rPr lang="ja-JP" altLang="en-US"/>
              <a:pPr>
                <a:defRPr/>
              </a:pPr>
              <a:t>‹#›</a:t>
            </a:fld>
            <a:endParaRPr lang="ja-JP" altLang="en-US"/>
          </a:p>
        </p:txBody>
      </p:sp>
    </p:spTree>
    <p:extLst>
      <p:ext uri="{BB962C8B-B14F-4D97-AF65-F5344CB8AC3E}">
        <p14:creationId xmlns:p14="http://schemas.microsoft.com/office/powerpoint/2010/main" val="2799912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6B605B5C-4213-4236-BA90-F7B1C111AD7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C52C420F-7EC1-4A72-A7C2-72537035A219}" type="datetime1">
              <a:rPr lang="ja-JP" altLang="en-US"/>
              <a:pPr>
                <a:defRPr/>
              </a:pPr>
              <a:t>2024/11/15</a:t>
            </a:fld>
            <a:endParaRPr lang="ja-JP" altLang="en-US"/>
          </a:p>
        </p:txBody>
      </p:sp>
      <p:sp>
        <p:nvSpPr>
          <p:cNvPr id="4" name="フッター プレースホルダ 4">
            <a:extLst>
              <a:ext uri="{FF2B5EF4-FFF2-40B4-BE49-F238E27FC236}">
                <a16:creationId xmlns:a16="http://schemas.microsoft.com/office/drawing/2014/main" id="{A0B8D288-0EE9-46CB-B6E3-1FA8BCC1388A}"/>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E96CAA91-22C3-498B-9713-B46195F4565F}"/>
              </a:ext>
            </a:extLst>
          </p:cNvPr>
          <p:cNvSpPr>
            <a:spLocks noGrp="1"/>
          </p:cNvSpPr>
          <p:nvPr>
            <p:ph type="sldNum" sz="quarter" idx="12"/>
          </p:nvPr>
        </p:nvSpPr>
        <p:spPr/>
        <p:txBody>
          <a:bodyPr/>
          <a:lstStyle>
            <a:lvl1pPr>
              <a:defRPr/>
            </a:lvl1pPr>
          </a:lstStyle>
          <a:p>
            <a:pPr>
              <a:defRPr/>
            </a:pPr>
            <a:fld id="{C451E8DF-85A6-41A0-B835-25A33D84B885}" type="slidenum">
              <a:rPr lang="ja-JP" altLang="en-US"/>
              <a:pPr>
                <a:defRPr/>
              </a:pPr>
              <a:t>‹#›</a:t>
            </a:fld>
            <a:endParaRPr lang="ja-JP" altLang="en-US"/>
          </a:p>
        </p:txBody>
      </p:sp>
    </p:spTree>
    <p:extLst>
      <p:ext uri="{BB962C8B-B14F-4D97-AF65-F5344CB8AC3E}">
        <p14:creationId xmlns:p14="http://schemas.microsoft.com/office/powerpoint/2010/main" val="118816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64B3E96C-DFD4-4597-B94A-A49911BBAC60}"/>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6D0EB76E-7923-4464-9096-1B38A9D6A25D}" type="datetime1">
              <a:rPr lang="ja-JP" altLang="en-US"/>
              <a:pPr>
                <a:defRPr/>
              </a:pPr>
              <a:t>2024/11/15</a:t>
            </a:fld>
            <a:endParaRPr lang="ja-JP" altLang="en-US"/>
          </a:p>
        </p:txBody>
      </p:sp>
      <p:sp>
        <p:nvSpPr>
          <p:cNvPr id="3" name="フッター プレースホルダ 4">
            <a:extLst>
              <a:ext uri="{FF2B5EF4-FFF2-40B4-BE49-F238E27FC236}">
                <a16:creationId xmlns:a16="http://schemas.microsoft.com/office/drawing/2014/main" id="{5411F6EE-4191-4D9F-A159-AC2A41878C7F}"/>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A9EB9736-3069-4E06-9E3D-684788F29558}"/>
              </a:ext>
            </a:extLst>
          </p:cNvPr>
          <p:cNvSpPr>
            <a:spLocks noGrp="1"/>
          </p:cNvSpPr>
          <p:nvPr>
            <p:ph type="sldNum" sz="quarter" idx="12"/>
          </p:nvPr>
        </p:nvSpPr>
        <p:spPr/>
        <p:txBody>
          <a:bodyPr/>
          <a:lstStyle>
            <a:lvl1pPr>
              <a:defRPr/>
            </a:lvl1pPr>
          </a:lstStyle>
          <a:p>
            <a:pPr>
              <a:defRPr/>
            </a:pPr>
            <a:fld id="{EA4512E4-42CE-4B22-AF0C-B4B56444438D}" type="slidenum">
              <a:rPr lang="ja-JP" altLang="en-US"/>
              <a:pPr>
                <a:defRPr/>
              </a:pPr>
              <a:t>‹#›</a:t>
            </a:fld>
            <a:endParaRPr lang="ja-JP" altLang="en-US"/>
          </a:p>
        </p:txBody>
      </p:sp>
    </p:spTree>
    <p:extLst>
      <p:ext uri="{BB962C8B-B14F-4D97-AF65-F5344CB8AC3E}">
        <p14:creationId xmlns:p14="http://schemas.microsoft.com/office/powerpoint/2010/main" val="104288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63516EA8-47AB-4C3C-B454-15A8D2BF63B3}"/>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8CCEAB21-4CEA-451C-BF54-F55575728B97}" type="datetime1">
              <a:rPr lang="ja-JP" altLang="en-US"/>
              <a:pPr>
                <a:defRPr/>
              </a:pPr>
              <a:t>2024/11/15</a:t>
            </a:fld>
            <a:endParaRPr lang="ja-JP" altLang="en-US"/>
          </a:p>
        </p:txBody>
      </p:sp>
      <p:sp>
        <p:nvSpPr>
          <p:cNvPr id="6" name="フッター プレースホルダ 4">
            <a:extLst>
              <a:ext uri="{FF2B5EF4-FFF2-40B4-BE49-F238E27FC236}">
                <a16:creationId xmlns:a16="http://schemas.microsoft.com/office/drawing/2014/main" id="{5FADD1BA-BC5A-40AF-8884-7456A01D63DC}"/>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AEEC9D95-E5E7-4D85-A67F-2158552EA115}"/>
              </a:ext>
            </a:extLst>
          </p:cNvPr>
          <p:cNvSpPr>
            <a:spLocks noGrp="1"/>
          </p:cNvSpPr>
          <p:nvPr>
            <p:ph type="sldNum" sz="quarter" idx="12"/>
          </p:nvPr>
        </p:nvSpPr>
        <p:spPr/>
        <p:txBody>
          <a:bodyPr/>
          <a:lstStyle>
            <a:lvl1pPr>
              <a:defRPr/>
            </a:lvl1pPr>
          </a:lstStyle>
          <a:p>
            <a:pPr>
              <a:defRPr/>
            </a:pPr>
            <a:fld id="{62B9C735-FED6-44A0-B840-545361793508}" type="slidenum">
              <a:rPr lang="ja-JP" altLang="en-US"/>
              <a:pPr>
                <a:defRPr/>
              </a:pPr>
              <a:t>‹#›</a:t>
            </a:fld>
            <a:endParaRPr lang="ja-JP" altLang="en-US"/>
          </a:p>
        </p:txBody>
      </p:sp>
    </p:spTree>
    <p:extLst>
      <p:ext uri="{BB962C8B-B14F-4D97-AF65-F5344CB8AC3E}">
        <p14:creationId xmlns:p14="http://schemas.microsoft.com/office/powerpoint/2010/main" val="4116050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FE068A90-9D48-472E-A28E-9FCDF98DFC48}"/>
              </a:ext>
            </a:extLst>
          </p:cNvPr>
          <p:cNvSpPr>
            <a:spLocks noGrp="1"/>
          </p:cNvSpPr>
          <p:nvPr>
            <p:ph type="dt" sz="half" idx="10"/>
          </p:nvPr>
        </p:nvSpPr>
        <p:spPr>
          <a:xfrm>
            <a:off x="457200" y="6356350"/>
            <a:ext cx="2133600" cy="365125"/>
          </a:xfrm>
          <a:prstGeom prst="rect">
            <a:avLst/>
          </a:prstGeom>
        </p:spPr>
        <p:txBody>
          <a:bodyPr/>
          <a:lstStyle>
            <a:lvl1pPr>
              <a:defRPr/>
            </a:lvl1pPr>
          </a:lstStyle>
          <a:p>
            <a:pPr>
              <a:defRPr/>
            </a:pPr>
            <a:fld id="{F7AA87ED-5695-4904-AA19-48C0B7850ADB}" type="datetime1">
              <a:rPr lang="ja-JP" altLang="en-US"/>
              <a:pPr>
                <a:defRPr/>
              </a:pPr>
              <a:t>2024/11/15</a:t>
            </a:fld>
            <a:endParaRPr lang="ja-JP" altLang="en-US"/>
          </a:p>
        </p:txBody>
      </p:sp>
      <p:sp>
        <p:nvSpPr>
          <p:cNvPr id="6" name="フッター プレースホルダ 4">
            <a:extLst>
              <a:ext uri="{FF2B5EF4-FFF2-40B4-BE49-F238E27FC236}">
                <a16:creationId xmlns:a16="http://schemas.microsoft.com/office/drawing/2014/main" id="{29014ABD-4C4B-4323-AC82-4A9245C811A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BF79E121-A400-413D-8738-EA4D65003328}"/>
              </a:ext>
            </a:extLst>
          </p:cNvPr>
          <p:cNvSpPr>
            <a:spLocks noGrp="1"/>
          </p:cNvSpPr>
          <p:nvPr>
            <p:ph type="sldNum" sz="quarter" idx="12"/>
          </p:nvPr>
        </p:nvSpPr>
        <p:spPr/>
        <p:txBody>
          <a:bodyPr/>
          <a:lstStyle>
            <a:lvl1pPr>
              <a:defRPr/>
            </a:lvl1pPr>
          </a:lstStyle>
          <a:p>
            <a:pPr>
              <a:defRPr/>
            </a:pPr>
            <a:fld id="{05A0DA9A-0EFA-413E-9531-9E4BADD83C4E}" type="slidenum">
              <a:rPr lang="ja-JP" altLang="en-US"/>
              <a:pPr>
                <a:defRPr/>
              </a:pPr>
              <a:t>‹#›</a:t>
            </a:fld>
            <a:endParaRPr lang="ja-JP" altLang="en-US"/>
          </a:p>
        </p:txBody>
      </p:sp>
    </p:spTree>
    <p:extLst>
      <p:ext uri="{BB962C8B-B14F-4D97-AF65-F5344CB8AC3E}">
        <p14:creationId xmlns:p14="http://schemas.microsoft.com/office/powerpoint/2010/main" val="3739433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29A9B053-F419-4281-95D8-CAA466CCDC58}"/>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テキスト プレースホルダ 2">
            <a:extLst>
              <a:ext uri="{FF2B5EF4-FFF2-40B4-BE49-F238E27FC236}">
                <a16:creationId xmlns:a16="http://schemas.microsoft.com/office/drawing/2014/main" id="{F55162F0-5354-4ECD-96EE-B677AEB33BFF}"/>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5" name="フッター プレースホルダ 4">
            <a:extLst>
              <a:ext uri="{FF2B5EF4-FFF2-40B4-BE49-F238E27FC236}">
                <a16:creationId xmlns:a16="http://schemas.microsoft.com/office/drawing/2014/main" id="{C1A20ACD-7F59-4DF4-A15E-FA419F461596}"/>
              </a:ext>
            </a:extLst>
          </p:cNvPr>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BD817279-ADC5-4D4C-B765-C7C9BB71C480}"/>
              </a:ext>
            </a:extLst>
          </p:cNvPr>
          <p:cNvSpPr>
            <a:spLocks noGrp="1"/>
          </p:cNvSpPr>
          <p:nvPr>
            <p:ph type="sldNum" sz="quarter" idx="4"/>
          </p:nvPr>
        </p:nvSpPr>
        <p:spPr>
          <a:xfrm>
            <a:off x="7010400" y="6469063"/>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A441B3EE-9DE7-4D26-85AD-02D2BC68B47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pitchFamily="50" charset="-128"/>
        </a:defRPr>
      </a:lvl5pPr>
      <a:lvl6pPr marL="457200" algn="ctr" rtl="0" fontAlgn="base">
        <a:spcBef>
          <a:spcPct val="0"/>
        </a:spcBef>
        <a:spcAft>
          <a:spcPct val="0"/>
        </a:spcAft>
        <a:defRPr kumimoji="1" sz="4400">
          <a:solidFill>
            <a:schemeClr val="tx1"/>
          </a:solidFill>
          <a:latin typeface="Calibri" pitchFamily="34" charset="0"/>
          <a:ea typeface="ＭＳ Ｐゴシック" pitchFamily="50" charset="-128"/>
        </a:defRPr>
      </a:lvl6pPr>
      <a:lvl7pPr marL="914400" algn="ctr" rtl="0" fontAlgn="base">
        <a:spcBef>
          <a:spcPct val="0"/>
        </a:spcBef>
        <a:spcAft>
          <a:spcPct val="0"/>
        </a:spcAft>
        <a:defRPr kumimoji="1" sz="4400">
          <a:solidFill>
            <a:schemeClr val="tx1"/>
          </a:solidFill>
          <a:latin typeface="Calibri" pitchFamily="34" charset="0"/>
          <a:ea typeface="ＭＳ Ｐゴシック" pitchFamily="50"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pitchFamily="50"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タイトル 1">
            <a:extLst>
              <a:ext uri="{FF2B5EF4-FFF2-40B4-BE49-F238E27FC236}">
                <a16:creationId xmlns:a16="http://schemas.microsoft.com/office/drawing/2014/main" id="{542E32E0-D2A7-496C-ACEF-DBF8979119C5}"/>
              </a:ext>
            </a:extLst>
          </p:cNvPr>
          <p:cNvSpPr txBox="1">
            <a:spLocks noChangeArrowheads="1"/>
          </p:cNvSpPr>
          <p:nvPr/>
        </p:nvSpPr>
        <p:spPr bwMode="auto">
          <a:xfrm>
            <a:off x="-1" y="2679756"/>
            <a:ext cx="9144001" cy="6370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800" dirty="0">
                <a:latin typeface="メイリオ" panose="020B0604030504040204" pitchFamily="50" charset="-128"/>
                <a:ea typeface="メイリオ" panose="020B0604030504040204" pitchFamily="50" charset="-128"/>
              </a:rPr>
              <a:t>Presentation Title (English)</a:t>
            </a:r>
            <a:endParaRPr lang="en-US" altLang="ja-JP" sz="1600" dirty="0">
              <a:latin typeface="メイリオ" panose="020B0604030504040204" pitchFamily="50" charset="-128"/>
              <a:ea typeface="メイリオ" panose="020B0604030504040204" pitchFamily="50" charset="-128"/>
            </a:endParaRPr>
          </a:p>
        </p:txBody>
      </p:sp>
      <p:sp>
        <p:nvSpPr>
          <p:cNvPr id="4100" name="Text Box 4">
            <a:extLst>
              <a:ext uri="{FF2B5EF4-FFF2-40B4-BE49-F238E27FC236}">
                <a16:creationId xmlns:a16="http://schemas.microsoft.com/office/drawing/2014/main" id="{40F725E8-4710-4A01-A6DE-5AF28EBE127D}"/>
              </a:ext>
            </a:extLst>
          </p:cNvPr>
          <p:cNvSpPr txBox="1">
            <a:spLocks noChangeArrowheads="1"/>
          </p:cNvSpPr>
          <p:nvPr/>
        </p:nvSpPr>
        <p:spPr bwMode="auto">
          <a:xfrm>
            <a:off x="4445173" y="5386109"/>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Title in Institution (English)</a:t>
            </a:r>
          </a:p>
        </p:txBody>
      </p:sp>
      <p:sp>
        <p:nvSpPr>
          <p:cNvPr id="4103" name="タイトル 1">
            <a:extLst>
              <a:ext uri="{FF2B5EF4-FFF2-40B4-BE49-F238E27FC236}">
                <a16:creationId xmlns:a16="http://schemas.microsoft.com/office/drawing/2014/main" id="{87421FCB-98D5-47DE-8336-C643193CF33F}"/>
              </a:ext>
            </a:extLst>
          </p:cNvPr>
          <p:cNvSpPr txBox="1">
            <a:spLocks noChangeArrowheads="1"/>
          </p:cNvSpPr>
          <p:nvPr/>
        </p:nvSpPr>
        <p:spPr bwMode="auto">
          <a:xfrm>
            <a:off x="-1" y="2901123"/>
            <a:ext cx="9144001" cy="863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en-US" altLang="ja-JP" sz="1400" dirty="0">
                <a:latin typeface="メイリオ" panose="020B0604030504040204" pitchFamily="50" charset="-128"/>
                <a:ea typeface="メイリオ" panose="020B0604030504040204" pitchFamily="50" charset="-128"/>
              </a:rPr>
              <a:t>- Presentation Subtitle (English) -</a:t>
            </a:r>
            <a:endParaRPr lang="en-US" altLang="ja-JP" sz="1200" dirty="0">
              <a:latin typeface="メイリオ" panose="020B0604030504040204" pitchFamily="50" charset="-128"/>
              <a:ea typeface="メイリオ" panose="020B0604030504040204" pitchFamily="50" charset="-128"/>
            </a:endParaRPr>
          </a:p>
        </p:txBody>
      </p:sp>
      <p:sp>
        <p:nvSpPr>
          <p:cNvPr id="18" name="AutoShape 52">
            <a:extLst>
              <a:ext uri="{FF2B5EF4-FFF2-40B4-BE49-F238E27FC236}">
                <a16:creationId xmlns:a16="http://schemas.microsoft.com/office/drawing/2014/main" id="{9FEB5D25-D928-4880-892C-13399880FEE6}"/>
              </a:ext>
            </a:extLst>
          </p:cNvPr>
          <p:cNvSpPr>
            <a:spLocks noChangeArrowheads="1"/>
          </p:cNvSpPr>
          <p:nvPr/>
        </p:nvSpPr>
        <p:spPr bwMode="auto">
          <a:xfrm>
            <a:off x="71438" y="61914"/>
            <a:ext cx="3852197" cy="41216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solidFill>
                <a:srgbClr val="DCF9FF"/>
              </a:solidFill>
              <a:latin typeface="Arial" panose="020B0604020202020204" pitchFamily="34" charset="0"/>
            </a:endParaRPr>
          </a:p>
        </p:txBody>
      </p:sp>
      <p:sp>
        <p:nvSpPr>
          <p:cNvPr id="4106" name="Rectangle 9">
            <a:extLst>
              <a:ext uri="{FF2B5EF4-FFF2-40B4-BE49-F238E27FC236}">
                <a16:creationId xmlns:a16="http://schemas.microsoft.com/office/drawing/2014/main" id="{F027C666-4EDF-4231-9656-C28C043625F3}"/>
              </a:ext>
            </a:extLst>
          </p:cNvPr>
          <p:cNvSpPr>
            <a:spLocks noChangeArrowheads="1"/>
          </p:cNvSpPr>
          <p:nvPr/>
        </p:nvSpPr>
        <p:spPr bwMode="auto">
          <a:xfrm>
            <a:off x="108436" y="83104"/>
            <a:ext cx="374103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b="1" dirty="0"/>
              <a:t> </a:t>
            </a:r>
            <a:r>
              <a:rPr lang="en-US" altLang="ja-JP" sz="1800" dirty="0"/>
              <a:t>15</a:t>
            </a:r>
            <a:r>
              <a:rPr lang="en-US" altLang="ja-JP" sz="1800" baseline="30000" dirty="0"/>
              <a:t>th</a:t>
            </a:r>
            <a:r>
              <a:rPr lang="en-US" altLang="ja-JP" sz="1800" dirty="0"/>
              <a:t> DSANJ Digital Bio Conference ’25</a:t>
            </a:r>
            <a:endParaRPr lang="ja-JP" altLang="en-US" sz="1800" dirty="0"/>
          </a:p>
        </p:txBody>
      </p:sp>
      <p:sp>
        <p:nvSpPr>
          <p:cNvPr id="20" name="テキスト ボックス 8">
            <a:extLst>
              <a:ext uri="{FF2B5EF4-FFF2-40B4-BE49-F238E27FC236}">
                <a16:creationId xmlns:a16="http://schemas.microsoft.com/office/drawing/2014/main" id="{31C5905A-2FB4-4CDF-8933-FA8D0885909B}"/>
              </a:ext>
            </a:extLst>
          </p:cNvPr>
          <p:cNvSpPr txBox="1">
            <a:spLocks noChangeArrowheads="1"/>
          </p:cNvSpPr>
          <p:nvPr/>
        </p:nvSpPr>
        <p:spPr bwMode="auto">
          <a:xfrm>
            <a:off x="1420334" y="817980"/>
            <a:ext cx="6303329" cy="30777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400" b="1" dirty="0">
                <a:solidFill>
                  <a:srgbClr val="FF0000"/>
                </a:solidFill>
                <a:latin typeface="+mn-ea"/>
                <a:ea typeface="+mn-ea"/>
              </a:rPr>
              <a:t>Please prepare</a:t>
            </a:r>
            <a:r>
              <a:rPr lang="ja-JP" altLang="en-US" sz="1400" b="1" dirty="0">
                <a:solidFill>
                  <a:srgbClr val="FF0000"/>
                </a:solidFill>
                <a:latin typeface="+mn-ea"/>
                <a:ea typeface="+mn-ea"/>
              </a:rPr>
              <a:t> </a:t>
            </a:r>
            <a:r>
              <a:rPr lang="en-US" altLang="ja-JP" sz="1400" b="1" dirty="0">
                <a:solidFill>
                  <a:srgbClr val="FF0000"/>
                </a:solidFill>
                <a:latin typeface="+mn-ea"/>
                <a:ea typeface="+mn-ea"/>
              </a:rPr>
              <a:t>and</a:t>
            </a:r>
            <a:r>
              <a:rPr lang="ja-JP" altLang="en-US" sz="1400" b="1" dirty="0">
                <a:solidFill>
                  <a:srgbClr val="FF0000"/>
                </a:solidFill>
                <a:latin typeface="+mn-ea"/>
                <a:ea typeface="+mn-ea"/>
              </a:rPr>
              <a:t> </a:t>
            </a:r>
            <a:r>
              <a:rPr lang="en-US" altLang="ja-JP" sz="1400" b="1" dirty="0">
                <a:solidFill>
                  <a:srgbClr val="FF0000"/>
                </a:solidFill>
                <a:latin typeface="+mn-ea"/>
                <a:ea typeface="+mn-ea"/>
              </a:rPr>
              <a:t>edit this document with [non-confidential information] ONLY.</a:t>
            </a:r>
            <a:endParaRPr lang="ja-JP" altLang="en-US" sz="1400" dirty="0">
              <a:solidFill>
                <a:schemeClr val="accent6"/>
              </a:solidFill>
              <a:latin typeface="+mn-ea"/>
              <a:ea typeface="+mn-ea"/>
            </a:endParaRPr>
          </a:p>
        </p:txBody>
      </p:sp>
      <p:sp>
        <p:nvSpPr>
          <p:cNvPr id="4" name="テキスト ボックス 8">
            <a:extLst>
              <a:ext uri="{FF2B5EF4-FFF2-40B4-BE49-F238E27FC236}">
                <a16:creationId xmlns:a16="http://schemas.microsoft.com/office/drawing/2014/main" id="{8A659C07-52B4-4ACC-AE2C-27BAC5E48EDA}"/>
              </a:ext>
            </a:extLst>
          </p:cNvPr>
          <p:cNvSpPr txBox="1">
            <a:spLocks noChangeArrowheads="1"/>
          </p:cNvSpPr>
          <p:nvPr/>
        </p:nvSpPr>
        <p:spPr bwMode="auto">
          <a:xfrm>
            <a:off x="1420334" y="1244563"/>
            <a:ext cx="5885578" cy="4154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r>
              <a:rPr lang="en-US" altLang="ja-JP" sz="1050" dirty="0">
                <a:solidFill>
                  <a:srgbClr val="040BC2"/>
                </a:solidFill>
                <a:latin typeface="+mn-ea"/>
                <a:ea typeface="+mn-ea"/>
              </a:rPr>
              <a:t>Please submit Form 3 (this PPTX file) in standard (4:3) slide size.</a:t>
            </a:r>
          </a:p>
          <a:p>
            <a:pPr eaLnBrk="1" hangingPunct="1">
              <a:spcBef>
                <a:spcPct val="0"/>
              </a:spcBef>
              <a:buFontTx/>
              <a:buNone/>
              <a:defRPr/>
            </a:pPr>
            <a:r>
              <a:rPr lang="en-US" altLang="ja-JP" sz="1050" dirty="0">
                <a:solidFill>
                  <a:srgbClr val="040BC2"/>
                </a:solidFill>
                <a:latin typeface="+mn-ea"/>
                <a:ea typeface="+mn-ea"/>
              </a:rPr>
              <a:t>If you submit your slides in wide screen (16:9), the secretariat will edit them to standard (4:3) size. </a:t>
            </a:r>
            <a:endParaRPr lang="ja-JP" altLang="en-US" sz="1200" b="1" dirty="0">
              <a:solidFill>
                <a:schemeClr val="accent6"/>
              </a:solidFill>
              <a:latin typeface="+mn-ea"/>
              <a:ea typeface="+mn-ea"/>
            </a:endParaRPr>
          </a:p>
        </p:txBody>
      </p:sp>
      <p:sp>
        <p:nvSpPr>
          <p:cNvPr id="7" name="Text Box 4">
            <a:extLst>
              <a:ext uri="{FF2B5EF4-FFF2-40B4-BE49-F238E27FC236}">
                <a16:creationId xmlns:a16="http://schemas.microsoft.com/office/drawing/2014/main" id="{8B536E79-F81C-4E6F-A913-8DCEBE2D6718}"/>
              </a:ext>
            </a:extLst>
          </p:cNvPr>
          <p:cNvSpPr txBox="1">
            <a:spLocks noChangeArrowheads="1"/>
          </p:cNvSpPr>
          <p:nvPr/>
        </p:nvSpPr>
        <p:spPr bwMode="auto">
          <a:xfrm>
            <a:off x="4445173" y="4987290"/>
            <a:ext cx="263656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Institution</a:t>
            </a:r>
            <a:r>
              <a:rPr lang="ja-JP" altLang="en-US" sz="1200" dirty="0">
                <a:latin typeface="メイリオ" panose="020B0604030504040204" pitchFamily="50" charset="-128"/>
                <a:ea typeface="メイリオ" panose="020B0604030504040204" pitchFamily="50" charset="-128"/>
                <a:cs typeface="Arial" panose="020B0604020202020204" pitchFamily="34" charset="0"/>
              </a:rPr>
              <a:t> </a:t>
            </a:r>
            <a:r>
              <a:rPr lang="en-US" altLang="ja-JP" sz="1200" dirty="0">
                <a:latin typeface="メイリオ" panose="020B0604030504040204" pitchFamily="50" charset="-128"/>
                <a:ea typeface="メイリオ" panose="020B0604030504040204" pitchFamily="50" charset="-128"/>
                <a:cs typeface="Arial" panose="020B0604020202020204" pitchFamily="34" charset="0"/>
              </a:rPr>
              <a:t>name (English)</a:t>
            </a:r>
          </a:p>
        </p:txBody>
      </p:sp>
      <p:sp>
        <p:nvSpPr>
          <p:cNvPr id="2" name="Text Box 4">
            <a:extLst>
              <a:ext uri="{FF2B5EF4-FFF2-40B4-BE49-F238E27FC236}">
                <a16:creationId xmlns:a16="http://schemas.microsoft.com/office/drawing/2014/main" id="{3973D40D-5CD2-5618-371A-E3A6A466E8D1}"/>
              </a:ext>
            </a:extLst>
          </p:cNvPr>
          <p:cNvSpPr txBox="1">
            <a:spLocks noChangeArrowheads="1"/>
          </p:cNvSpPr>
          <p:nvPr/>
        </p:nvSpPr>
        <p:spPr bwMode="auto">
          <a:xfrm>
            <a:off x="4445173" y="5784928"/>
            <a:ext cx="4117493"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200" dirty="0">
                <a:latin typeface="メイリオ" panose="020B0604030504040204" pitchFamily="50" charset="-128"/>
                <a:ea typeface="メイリオ" panose="020B0604030504040204" pitchFamily="50" charset="-128"/>
                <a:cs typeface="Arial" panose="020B0604020202020204" pitchFamily="34" charset="0"/>
              </a:rPr>
              <a:t>Proposer Name (English)</a:t>
            </a:r>
          </a:p>
        </p:txBody>
      </p:sp>
      <p:sp>
        <p:nvSpPr>
          <p:cNvPr id="8" name="テキスト ボックス 7">
            <a:extLst>
              <a:ext uri="{FF2B5EF4-FFF2-40B4-BE49-F238E27FC236}">
                <a16:creationId xmlns:a16="http://schemas.microsoft.com/office/drawing/2014/main" id="{BFE0FB05-A568-C8A1-66C1-F37A4D393598}"/>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11668FA6-30DF-F671-9D9B-0BB7730E28FA}"/>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AEF80298-31B3-0371-66DF-F92DD3F819B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テキスト ボックス 1">
            <a:extLst>
              <a:ext uri="{FF2B5EF4-FFF2-40B4-BE49-F238E27FC236}">
                <a16:creationId xmlns:a16="http://schemas.microsoft.com/office/drawing/2014/main" id="{65C8B3D4-76E3-410B-A57D-B9536AF86201}"/>
              </a:ext>
            </a:extLst>
          </p:cNvPr>
          <p:cNvSpPr txBox="1">
            <a:spLocks noChangeArrowheads="1"/>
          </p:cNvSpPr>
          <p:nvPr/>
        </p:nvSpPr>
        <p:spPr bwMode="auto">
          <a:xfrm>
            <a:off x="207529" y="1174720"/>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Proposer</a:t>
            </a:r>
          </a:p>
        </p:txBody>
      </p:sp>
      <p:sp>
        <p:nvSpPr>
          <p:cNvPr id="18435" name="スライド番号プレースホルダー 1">
            <a:extLst>
              <a:ext uri="{FF2B5EF4-FFF2-40B4-BE49-F238E27FC236}">
                <a16:creationId xmlns:a16="http://schemas.microsoft.com/office/drawing/2014/main" id="{D1EF4922-802A-4674-8DE1-B8DE36304FEA}"/>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7E0C0C-42D3-41BC-A533-7BAE7ABEC16A}" type="slidenum">
              <a:rPr lang="ja-JP" altLang="en-US" sz="900" smtClean="0">
                <a:solidFill>
                  <a:srgbClr val="898989"/>
                </a:solidFill>
              </a:rPr>
              <a:pPr>
                <a:spcBef>
                  <a:spcPct val="0"/>
                </a:spcBef>
                <a:buFontTx/>
                <a:buNone/>
              </a:pPr>
              <a:t>9</a:t>
            </a:fld>
            <a:endParaRPr lang="ja-JP" altLang="en-US" sz="900">
              <a:solidFill>
                <a:srgbClr val="898989"/>
              </a:solidFill>
            </a:endParaRPr>
          </a:p>
        </p:txBody>
      </p:sp>
      <p:sp>
        <p:nvSpPr>
          <p:cNvPr id="18436" name="正方形/長方形 1">
            <a:extLst>
              <a:ext uri="{FF2B5EF4-FFF2-40B4-BE49-F238E27FC236}">
                <a16:creationId xmlns:a16="http://schemas.microsoft.com/office/drawing/2014/main" id="{D33697AB-E41C-4984-A999-4A1A2F4AE72A}"/>
              </a:ext>
            </a:extLst>
          </p:cNvPr>
          <p:cNvSpPr>
            <a:spLocks noChangeArrowheads="1"/>
          </p:cNvSpPr>
          <p:nvPr/>
        </p:nvSpPr>
        <p:spPr bwMode="auto">
          <a:xfrm>
            <a:off x="207529" y="3152001"/>
            <a:ext cx="4572000"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u="sng" dirty="0">
                <a:latin typeface="Arial" panose="020B0604020202020204" pitchFamily="34" charset="0"/>
              </a:rPr>
              <a:t>Role of this business partner(s)</a:t>
            </a:r>
            <a:endParaRPr lang="ja-JP" altLang="en-US" sz="1400" u="sng" dirty="0">
              <a:latin typeface="Arial" panose="020B0604020202020204" pitchFamily="34" charset="0"/>
            </a:endParaRPr>
          </a:p>
        </p:txBody>
      </p:sp>
      <p:sp>
        <p:nvSpPr>
          <p:cNvPr id="18439" name="正方形/長方形 1">
            <a:extLst>
              <a:ext uri="{FF2B5EF4-FFF2-40B4-BE49-F238E27FC236}">
                <a16:creationId xmlns:a16="http://schemas.microsoft.com/office/drawing/2014/main" id="{DE71578D-F62C-4CDC-AF17-49C5D07281CF}"/>
              </a:ext>
            </a:extLst>
          </p:cNvPr>
          <p:cNvSpPr>
            <a:spLocks noChangeArrowheads="1"/>
          </p:cNvSpPr>
          <p:nvPr/>
        </p:nvSpPr>
        <p:spPr bwMode="auto">
          <a:xfrm>
            <a:off x="94817" y="730467"/>
            <a:ext cx="3867583"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400" dirty="0">
                <a:latin typeface="Arial" panose="020B0604020202020204" pitchFamily="34" charset="0"/>
              </a:rPr>
              <a:t>3) Division of roles</a:t>
            </a:r>
            <a:endParaRPr lang="ja-JP" altLang="en-US" sz="1400" dirty="0">
              <a:latin typeface="Arial" panose="020B0604020202020204" pitchFamily="34" charset="0"/>
            </a:endParaRPr>
          </a:p>
        </p:txBody>
      </p:sp>
      <p:sp>
        <p:nvSpPr>
          <p:cNvPr id="3" name="AutoShape 52">
            <a:extLst>
              <a:ext uri="{FF2B5EF4-FFF2-40B4-BE49-F238E27FC236}">
                <a16:creationId xmlns:a16="http://schemas.microsoft.com/office/drawing/2014/main" id="{BFFF4BC4-1BC2-4F62-A545-B92DDA90B344}"/>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A4E1EED-EB4C-4D33-B212-C27F8BD82054}"/>
              </a:ext>
            </a:extLst>
          </p:cNvPr>
          <p:cNvSpPr>
            <a:spLocks noChangeArrowheads="1"/>
          </p:cNvSpPr>
          <p:nvPr/>
        </p:nvSpPr>
        <p:spPr bwMode="auto">
          <a:xfrm>
            <a:off x="122243" y="127001"/>
            <a:ext cx="637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(2)</a:t>
            </a:r>
          </a:p>
        </p:txBody>
      </p:sp>
      <p:sp>
        <p:nvSpPr>
          <p:cNvPr id="10" name="正方形/長方形 3">
            <a:extLst>
              <a:ext uri="{FF2B5EF4-FFF2-40B4-BE49-F238E27FC236}">
                <a16:creationId xmlns:a16="http://schemas.microsoft.com/office/drawing/2014/main" id="{560E2CA4-8F3D-527E-C5E7-4978981A780A}"/>
              </a:ext>
            </a:extLst>
          </p:cNvPr>
          <p:cNvSpPr>
            <a:spLocks noChangeArrowheads="1"/>
          </p:cNvSpPr>
          <p:nvPr/>
        </p:nvSpPr>
        <p:spPr bwMode="auto">
          <a:xfrm>
            <a:off x="251669" y="1880110"/>
            <a:ext cx="4822477"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describe the role</a:t>
            </a:r>
            <a:r>
              <a:rPr lang="ja-JP" altLang="en-US" sz="1200" dirty="0">
                <a:solidFill>
                  <a:srgbClr val="040BC2"/>
                </a:solidFill>
                <a:latin typeface="+mn-ea"/>
                <a:ea typeface="+mn-ea"/>
              </a:rPr>
              <a:t> </a:t>
            </a:r>
            <a:r>
              <a:rPr lang="en-US" altLang="ja-JP" sz="1200" dirty="0">
                <a:solidFill>
                  <a:srgbClr val="040BC2"/>
                </a:solidFill>
                <a:latin typeface="+mn-ea"/>
                <a:ea typeface="+mn-ea"/>
              </a:rPr>
              <a:t>that you will play in achieving the goal.</a:t>
            </a:r>
            <a:endParaRPr lang="ja-JP" altLang="en-US" sz="1000" b="1" dirty="0">
              <a:solidFill>
                <a:schemeClr val="accent6"/>
              </a:solidFill>
              <a:latin typeface="ＭＳ Ｐゴシック" panose="020B0600070205080204" pitchFamily="50" charset="-128"/>
            </a:endParaRPr>
          </a:p>
        </p:txBody>
      </p:sp>
      <p:sp>
        <p:nvSpPr>
          <p:cNvPr id="11" name="正方形/長方形 3">
            <a:extLst>
              <a:ext uri="{FF2B5EF4-FFF2-40B4-BE49-F238E27FC236}">
                <a16:creationId xmlns:a16="http://schemas.microsoft.com/office/drawing/2014/main" id="{28E775D8-8E91-E78C-0928-46F2879A9BD6}"/>
              </a:ext>
            </a:extLst>
          </p:cNvPr>
          <p:cNvSpPr>
            <a:spLocks noChangeArrowheads="1"/>
          </p:cNvSpPr>
          <p:nvPr/>
        </p:nvSpPr>
        <p:spPr bwMode="auto">
          <a:xfrm>
            <a:off x="226002" y="3484810"/>
            <a:ext cx="7322143"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describe the role that you expect pharmaceutical companies to play in achieving your goal</a:t>
            </a:r>
            <a:endParaRPr lang="ja-JP" altLang="en-US" sz="1000" b="1" dirty="0">
              <a:solidFill>
                <a:schemeClr val="accent6"/>
              </a:solidFill>
              <a:latin typeface="ＭＳ Ｐゴシック" panose="020B0600070205080204" pitchFamily="50" charset="-128"/>
            </a:endParaRPr>
          </a:p>
        </p:txBody>
      </p:sp>
      <p:sp>
        <p:nvSpPr>
          <p:cNvPr id="9" name="Text Box 8">
            <a:extLst>
              <a:ext uri="{FF2B5EF4-FFF2-40B4-BE49-F238E27FC236}">
                <a16:creationId xmlns:a16="http://schemas.microsoft.com/office/drawing/2014/main" id="{6165E345-DA97-FDA5-4925-439804AC114F}"/>
              </a:ext>
            </a:extLst>
          </p:cNvPr>
          <p:cNvSpPr txBox="1">
            <a:spLocks noChangeArrowheads="1"/>
          </p:cNvSpPr>
          <p:nvPr/>
        </p:nvSpPr>
        <p:spPr bwMode="auto">
          <a:xfrm>
            <a:off x="2735340" y="1100795"/>
            <a:ext cx="4677612"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rPr>
              <a:t>3) Division of roles</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2" name="テキスト ボックス 1">
            <a:extLst>
              <a:ext uri="{FF2B5EF4-FFF2-40B4-BE49-F238E27FC236}">
                <a16:creationId xmlns:a16="http://schemas.microsoft.com/office/drawing/2014/main" id="{6A14DDBD-9E2B-8115-7DB3-A433AF4829E7}"/>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91EEFB38-9A03-F047-99BD-CB233E30F1DE}"/>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2" name="テキスト ボックス 11">
            <a:extLst>
              <a:ext uri="{FF2B5EF4-FFF2-40B4-BE49-F238E27FC236}">
                <a16:creationId xmlns:a16="http://schemas.microsoft.com/office/drawing/2014/main" id="{88079716-17B3-E8D6-4BE3-669F8076BCE4}"/>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52">
            <a:extLst>
              <a:ext uri="{FF2B5EF4-FFF2-40B4-BE49-F238E27FC236}">
                <a16:creationId xmlns:a16="http://schemas.microsoft.com/office/drawing/2014/main" id="{503FA402-14CC-42C8-8376-0479E25B3EA5}"/>
              </a:ext>
            </a:extLst>
          </p:cNvPr>
          <p:cNvSpPr>
            <a:spLocks noChangeArrowheads="1"/>
          </p:cNvSpPr>
          <p:nvPr/>
        </p:nvSpPr>
        <p:spPr bwMode="auto">
          <a:xfrm>
            <a:off x="67110" y="123827"/>
            <a:ext cx="4497678" cy="355858"/>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0483" name="Rectangle 9">
            <a:extLst>
              <a:ext uri="{FF2B5EF4-FFF2-40B4-BE49-F238E27FC236}">
                <a16:creationId xmlns:a16="http://schemas.microsoft.com/office/drawing/2014/main" id="{56E8F46F-E2B1-4B40-BD62-C2C6393931CC}"/>
              </a:ext>
            </a:extLst>
          </p:cNvPr>
          <p:cNvSpPr>
            <a:spLocks noChangeArrowheads="1"/>
          </p:cNvSpPr>
          <p:nvPr/>
        </p:nvSpPr>
        <p:spPr bwMode="auto">
          <a:xfrm>
            <a:off x="77784" y="103547"/>
            <a:ext cx="438972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Reference </a:t>
            </a:r>
            <a:r>
              <a:rPr lang="ja-JP" altLang="en-US" sz="1800" dirty="0"/>
              <a:t>（</a:t>
            </a:r>
            <a:r>
              <a:rPr lang="en-US" altLang="ja-JP" sz="1800" dirty="0"/>
              <a:t>Patents / Background materials </a:t>
            </a:r>
            <a:r>
              <a:rPr lang="ja-JP" altLang="en-US" sz="1800" dirty="0"/>
              <a:t>）</a:t>
            </a:r>
          </a:p>
        </p:txBody>
      </p:sp>
      <p:sp>
        <p:nvSpPr>
          <p:cNvPr id="20484" name="Rectangle 9">
            <a:extLst>
              <a:ext uri="{FF2B5EF4-FFF2-40B4-BE49-F238E27FC236}">
                <a16:creationId xmlns:a16="http://schemas.microsoft.com/office/drawing/2014/main" id="{CBDE71B1-7D07-41BC-9C8D-CAF55B53EC2F}"/>
              </a:ext>
            </a:extLst>
          </p:cNvPr>
          <p:cNvSpPr>
            <a:spLocks noChangeArrowheads="1"/>
          </p:cNvSpPr>
          <p:nvPr/>
        </p:nvSpPr>
        <p:spPr bwMode="auto">
          <a:xfrm>
            <a:off x="67109" y="830263"/>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Patent and its status</a:t>
            </a:r>
            <a:endParaRPr lang="ja-JP" altLang="en-US" sz="1400" dirty="0">
              <a:latin typeface="Arial" panose="020B0604020202020204" pitchFamily="34" charset="0"/>
              <a:cs typeface="Arial" panose="020B0604020202020204" pitchFamily="34" charset="0"/>
            </a:endParaRPr>
          </a:p>
        </p:txBody>
      </p:sp>
      <p:sp>
        <p:nvSpPr>
          <p:cNvPr id="20485" name="スライド番号プレースホルダー 1">
            <a:extLst>
              <a:ext uri="{FF2B5EF4-FFF2-40B4-BE49-F238E27FC236}">
                <a16:creationId xmlns:a16="http://schemas.microsoft.com/office/drawing/2014/main" id="{C8351C5E-7440-4B39-B2C9-CD6C10B0A918}"/>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C6E47E8-EBD6-4A60-9C84-E3DE41B3DA9C}" type="slidenum">
              <a:rPr lang="ja-JP" altLang="en-US" sz="900" smtClean="0">
                <a:solidFill>
                  <a:srgbClr val="898989"/>
                </a:solidFill>
              </a:rPr>
              <a:pPr>
                <a:spcBef>
                  <a:spcPct val="0"/>
                </a:spcBef>
                <a:buFontTx/>
                <a:buNone/>
              </a:pPr>
              <a:t>10</a:t>
            </a:fld>
            <a:endParaRPr lang="ja-JP" altLang="en-US" sz="900" dirty="0">
              <a:solidFill>
                <a:srgbClr val="898989"/>
              </a:solidFill>
            </a:endParaRPr>
          </a:p>
        </p:txBody>
      </p:sp>
      <p:sp>
        <p:nvSpPr>
          <p:cNvPr id="20486" name="Rectangle 9">
            <a:extLst>
              <a:ext uri="{FF2B5EF4-FFF2-40B4-BE49-F238E27FC236}">
                <a16:creationId xmlns:a16="http://schemas.microsoft.com/office/drawing/2014/main" id="{CBC38049-249C-440E-8555-CC599ADCB248}"/>
              </a:ext>
            </a:extLst>
          </p:cNvPr>
          <p:cNvSpPr>
            <a:spLocks noChangeArrowheads="1"/>
          </p:cNvSpPr>
          <p:nvPr/>
        </p:nvSpPr>
        <p:spPr bwMode="auto">
          <a:xfrm>
            <a:off x="67109" y="3258999"/>
            <a:ext cx="4075112"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2) Key paper and/or </a:t>
            </a:r>
          </a:p>
        </p:txBody>
      </p:sp>
      <p:sp>
        <p:nvSpPr>
          <p:cNvPr id="2" name="正方形/長方形 3">
            <a:extLst>
              <a:ext uri="{FF2B5EF4-FFF2-40B4-BE49-F238E27FC236}">
                <a16:creationId xmlns:a16="http://schemas.microsoft.com/office/drawing/2014/main" id="{79243B73-C9D2-45EA-B5BB-A50EDA2AA000}"/>
              </a:ext>
            </a:extLst>
          </p:cNvPr>
          <p:cNvSpPr>
            <a:spLocks noChangeArrowheads="1"/>
          </p:cNvSpPr>
          <p:nvPr/>
        </p:nvSpPr>
        <p:spPr bwMode="auto">
          <a:xfrm>
            <a:off x="244822" y="1689635"/>
            <a:ext cx="7630371"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To the extent possible, please include patent-related information regarding the results of this research</a:t>
            </a:r>
            <a:endParaRPr lang="ja-JP" altLang="en-US" sz="1000" b="1" dirty="0">
              <a:solidFill>
                <a:schemeClr val="accent6"/>
              </a:solidFill>
              <a:latin typeface="ＭＳ Ｐゴシック" panose="020B0600070205080204" pitchFamily="50" charset="-128"/>
            </a:endParaRPr>
          </a:p>
        </p:txBody>
      </p:sp>
      <p:sp>
        <p:nvSpPr>
          <p:cNvPr id="3" name="正方形/長方形 3">
            <a:extLst>
              <a:ext uri="{FF2B5EF4-FFF2-40B4-BE49-F238E27FC236}">
                <a16:creationId xmlns:a16="http://schemas.microsoft.com/office/drawing/2014/main" id="{BFA6988A-B473-4A5C-9631-C422CFE7BE8E}"/>
              </a:ext>
            </a:extLst>
          </p:cNvPr>
          <p:cNvSpPr>
            <a:spLocks noChangeArrowheads="1"/>
          </p:cNvSpPr>
          <p:nvPr/>
        </p:nvSpPr>
        <p:spPr bwMode="auto">
          <a:xfrm>
            <a:off x="244823" y="4322289"/>
            <a:ext cx="6765577"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To the extent possible, please list references or other information regarding your proposal.</a:t>
            </a:r>
            <a:endParaRPr lang="ja-JP" altLang="en-US" sz="1000" b="1" dirty="0">
              <a:solidFill>
                <a:schemeClr val="accent6"/>
              </a:solidFill>
              <a:latin typeface="ＭＳ Ｐゴシック" panose="020B0600070205080204" pitchFamily="50" charset="-128"/>
            </a:endParaRPr>
          </a:p>
        </p:txBody>
      </p:sp>
      <p:sp>
        <p:nvSpPr>
          <p:cNvPr id="9" name="Text Box 8">
            <a:extLst>
              <a:ext uri="{FF2B5EF4-FFF2-40B4-BE49-F238E27FC236}">
                <a16:creationId xmlns:a16="http://schemas.microsoft.com/office/drawing/2014/main" id="{306E6F5A-688B-6D12-4F84-9AB95A61EBC8}"/>
              </a:ext>
            </a:extLst>
          </p:cNvPr>
          <p:cNvSpPr txBox="1">
            <a:spLocks noChangeArrowheads="1"/>
          </p:cNvSpPr>
          <p:nvPr/>
        </p:nvSpPr>
        <p:spPr bwMode="auto">
          <a:xfrm>
            <a:off x="226000" y="1330656"/>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cs typeface="Arial" panose="020B0604020202020204" pitchFamily="34" charset="0"/>
              </a:rPr>
              <a:t>1) Patent and its status</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10" name="Text Box 8">
            <a:extLst>
              <a:ext uri="{FF2B5EF4-FFF2-40B4-BE49-F238E27FC236}">
                <a16:creationId xmlns:a16="http://schemas.microsoft.com/office/drawing/2014/main" id="{B35011D9-FD56-8B00-94AE-AFA186505D1A}"/>
              </a:ext>
            </a:extLst>
          </p:cNvPr>
          <p:cNvSpPr txBox="1">
            <a:spLocks noChangeArrowheads="1"/>
          </p:cNvSpPr>
          <p:nvPr/>
        </p:nvSpPr>
        <p:spPr bwMode="auto">
          <a:xfrm>
            <a:off x="244822" y="3856426"/>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cs typeface="Arial" panose="020B0604020202020204" pitchFamily="34" charset="0"/>
              </a:rPr>
              <a:t>2) Key paper and/or </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4" name="テキスト ボックス 3">
            <a:extLst>
              <a:ext uri="{FF2B5EF4-FFF2-40B4-BE49-F238E27FC236}">
                <a16:creationId xmlns:a16="http://schemas.microsoft.com/office/drawing/2014/main" id="{58E233E3-2C8B-67FB-D6D1-B5AE2CF7251D}"/>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7546FC19-235D-3724-D6BE-48C2621E4165}"/>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028D8FA7-D428-1015-9735-93B9EAE9E5F1}"/>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スライド番号プレースホルダー 1">
            <a:extLst>
              <a:ext uri="{FF2B5EF4-FFF2-40B4-BE49-F238E27FC236}">
                <a16:creationId xmlns:a16="http://schemas.microsoft.com/office/drawing/2014/main" id="{6F9F71A3-38FF-4C19-87DA-442D48343F14}"/>
              </a:ext>
            </a:extLst>
          </p:cNvPr>
          <p:cNvSpPr>
            <a:spLocks noGrp="1"/>
          </p:cNvSpPr>
          <p:nvPr>
            <p:ph type="sldNum" sz="quarter" idx="12"/>
          </p:nvPr>
        </p:nvSpPr>
        <p:spPr bwMode="auto">
          <a:xfrm>
            <a:off x="7010400" y="649287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D83096-0355-4B92-BB70-2860092E6561}" type="slidenum">
              <a:rPr lang="ja-JP" altLang="en-US" sz="900" smtClean="0">
                <a:solidFill>
                  <a:srgbClr val="898989"/>
                </a:solidFill>
              </a:rPr>
              <a:pPr>
                <a:spcBef>
                  <a:spcPct val="0"/>
                </a:spcBef>
                <a:buFontTx/>
                <a:buNone/>
              </a:pPr>
              <a:t>11</a:t>
            </a:fld>
            <a:endParaRPr lang="ja-JP" altLang="en-US" sz="900">
              <a:solidFill>
                <a:srgbClr val="898989"/>
              </a:solidFill>
            </a:endParaRPr>
          </a:p>
        </p:txBody>
      </p:sp>
      <p:sp>
        <p:nvSpPr>
          <p:cNvPr id="22532" name="AutoShape 52">
            <a:extLst>
              <a:ext uri="{FF2B5EF4-FFF2-40B4-BE49-F238E27FC236}">
                <a16:creationId xmlns:a16="http://schemas.microsoft.com/office/drawing/2014/main" id="{DD7954CE-BD4D-401A-916F-BCC2B174BC2C}"/>
              </a:ext>
            </a:extLst>
          </p:cNvPr>
          <p:cNvSpPr>
            <a:spLocks noChangeArrowheads="1"/>
          </p:cNvSpPr>
          <p:nvPr/>
        </p:nvSpPr>
        <p:spPr bwMode="auto">
          <a:xfrm>
            <a:off x="104055" y="100909"/>
            <a:ext cx="2059218" cy="359734"/>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2" name="Rectangle 9">
            <a:extLst>
              <a:ext uri="{FF2B5EF4-FFF2-40B4-BE49-F238E27FC236}">
                <a16:creationId xmlns:a16="http://schemas.microsoft.com/office/drawing/2014/main" id="{749F34F0-BD95-4518-9AF6-9A0FA74079DC}"/>
              </a:ext>
            </a:extLst>
          </p:cNvPr>
          <p:cNvSpPr>
            <a:spLocks noChangeArrowheads="1"/>
          </p:cNvSpPr>
          <p:nvPr/>
        </p:nvSpPr>
        <p:spPr bwMode="auto">
          <a:xfrm>
            <a:off x="104054" y="91310"/>
            <a:ext cx="20592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Related Information</a:t>
            </a:r>
            <a:endParaRPr lang="ja-JP" altLang="en-US" sz="1800" dirty="0"/>
          </a:p>
        </p:txBody>
      </p:sp>
      <p:sp>
        <p:nvSpPr>
          <p:cNvPr id="22533" name="テキスト ボックス 6">
            <a:extLst>
              <a:ext uri="{FF2B5EF4-FFF2-40B4-BE49-F238E27FC236}">
                <a16:creationId xmlns:a16="http://schemas.microsoft.com/office/drawing/2014/main" id="{8AD719F5-EE6B-4E75-89EC-445E920FFC63}"/>
              </a:ext>
            </a:extLst>
          </p:cNvPr>
          <p:cNvSpPr txBox="1">
            <a:spLocks noChangeArrowheads="1"/>
          </p:cNvSpPr>
          <p:nvPr/>
        </p:nvSpPr>
        <p:spPr bwMode="auto">
          <a:xfrm>
            <a:off x="104054" y="763588"/>
            <a:ext cx="2194832"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Key word to this proposal</a:t>
            </a:r>
            <a:endParaRPr lang="ja-JP" altLang="en-US" sz="1400" dirty="0">
              <a:latin typeface="Arial" panose="020B0604020202020204" pitchFamily="34" charset="0"/>
            </a:endParaRPr>
          </a:p>
        </p:txBody>
      </p:sp>
      <p:sp>
        <p:nvSpPr>
          <p:cNvPr id="22534" name="テキスト ボックス 7">
            <a:extLst>
              <a:ext uri="{FF2B5EF4-FFF2-40B4-BE49-F238E27FC236}">
                <a16:creationId xmlns:a16="http://schemas.microsoft.com/office/drawing/2014/main" id="{CAECB0F7-3545-4692-B944-C7FE4A15AA2D}"/>
              </a:ext>
            </a:extLst>
          </p:cNvPr>
          <p:cNvSpPr txBox="1">
            <a:spLocks noChangeArrowheads="1"/>
          </p:cNvSpPr>
          <p:nvPr/>
        </p:nvSpPr>
        <p:spPr bwMode="auto">
          <a:xfrm>
            <a:off x="104054" y="3223440"/>
            <a:ext cx="3368230"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Potential target disease on this proposal</a:t>
            </a:r>
            <a:endParaRPr lang="ja-JP" altLang="en-US" sz="1400" dirty="0">
              <a:latin typeface="Arial" panose="020B0604020202020204" pitchFamily="34" charset="0"/>
            </a:endParaRPr>
          </a:p>
        </p:txBody>
      </p:sp>
      <p:sp>
        <p:nvSpPr>
          <p:cNvPr id="4" name="正方形/長方形 3">
            <a:extLst>
              <a:ext uri="{FF2B5EF4-FFF2-40B4-BE49-F238E27FC236}">
                <a16:creationId xmlns:a16="http://schemas.microsoft.com/office/drawing/2014/main" id="{AB3BB0ED-6769-4591-A304-0842B84F33C0}"/>
              </a:ext>
            </a:extLst>
          </p:cNvPr>
          <p:cNvSpPr>
            <a:spLocks noChangeArrowheads="1"/>
          </p:cNvSpPr>
          <p:nvPr/>
        </p:nvSpPr>
        <p:spPr bwMode="auto">
          <a:xfrm>
            <a:off x="175058" y="1626039"/>
            <a:ext cx="4778476"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list keywords related to the results of this research</a:t>
            </a:r>
            <a:endParaRPr lang="ja-JP" altLang="en-US" sz="1000" b="1" dirty="0">
              <a:solidFill>
                <a:schemeClr val="accent6"/>
              </a:solidFill>
              <a:latin typeface="ＭＳ Ｐゴシック" panose="020B0600070205080204" pitchFamily="50" charset="-128"/>
            </a:endParaRPr>
          </a:p>
        </p:txBody>
      </p:sp>
      <p:sp>
        <p:nvSpPr>
          <p:cNvPr id="5" name="正方形/長方形 4">
            <a:extLst>
              <a:ext uri="{FF2B5EF4-FFF2-40B4-BE49-F238E27FC236}">
                <a16:creationId xmlns:a16="http://schemas.microsoft.com/office/drawing/2014/main" id="{45D65483-DA51-4BF6-83C3-C2AD8C8D1C4C}"/>
              </a:ext>
            </a:extLst>
          </p:cNvPr>
          <p:cNvSpPr>
            <a:spLocks noChangeArrowheads="1"/>
          </p:cNvSpPr>
          <p:nvPr/>
        </p:nvSpPr>
        <p:spPr bwMode="auto">
          <a:xfrm>
            <a:off x="181406" y="4397948"/>
            <a:ext cx="7717291"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provide diseases that are potentially applicable outside of this project.</a:t>
            </a:r>
          </a:p>
          <a:p>
            <a:pPr eaLnBrk="1" hangingPunct="1">
              <a:lnSpc>
                <a:spcPts val="1800"/>
              </a:lnSpc>
              <a:spcBef>
                <a:spcPct val="0"/>
              </a:spcBef>
              <a:buFontTx/>
              <a:buNone/>
              <a:defRPr/>
            </a:pPr>
            <a:r>
              <a:rPr lang="en-US" altLang="ja-JP" sz="1200" dirty="0">
                <a:solidFill>
                  <a:srgbClr val="040BC2"/>
                </a:solidFill>
                <a:latin typeface="+mn-ea"/>
                <a:ea typeface="+mn-ea"/>
              </a:rPr>
              <a:t> *If your proposal include drug seeds and/or drug discovery technologies.</a:t>
            </a:r>
            <a:endParaRPr lang="ja-JP" altLang="en-US" sz="1000" b="1" dirty="0">
              <a:solidFill>
                <a:schemeClr val="accent6"/>
              </a:solidFill>
              <a:latin typeface="ＭＳ Ｐゴシック" panose="020B0600070205080204" pitchFamily="50" charset="-128"/>
            </a:endParaRPr>
          </a:p>
        </p:txBody>
      </p:sp>
      <p:sp>
        <p:nvSpPr>
          <p:cNvPr id="3" name="Text Box 8">
            <a:extLst>
              <a:ext uri="{FF2B5EF4-FFF2-40B4-BE49-F238E27FC236}">
                <a16:creationId xmlns:a16="http://schemas.microsoft.com/office/drawing/2014/main" id="{7DC0F16A-03C4-E835-9B43-748C3A530CBC}"/>
              </a:ext>
            </a:extLst>
          </p:cNvPr>
          <p:cNvSpPr txBox="1">
            <a:spLocks noChangeArrowheads="1"/>
          </p:cNvSpPr>
          <p:nvPr/>
        </p:nvSpPr>
        <p:spPr bwMode="auto">
          <a:xfrm>
            <a:off x="187756" y="1246448"/>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rPr>
              <a:t>Key word to this proposal</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6" name="Text Box 8">
            <a:extLst>
              <a:ext uri="{FF2B5EF4-FFF2-40B4-BE49-F238E27FC236}">
                <a16:creationId xmlns:a16="http://schemas.microsoft.com/office/drawing/2014/main" id="{2DCD6F75-B818-863B-952A-DB5FDDFA15BE}"/>
              </a:ext>
            </a:extLst>
          </p:cNvPr>
          <p:cNvSpPr txBox="1">
            <a:spLocks noChangeArrowheads="1"/>
          </p:cNvSpPr>
          <p:nvPr/>
        </p:nvSpPr>
        <p:spPr bwMode="auto">
          <a:xfrm>
            <a:off x="187756" y="3825310"/>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rPr>
              <a:t>Potential target disease on this proposal</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AA30FA65-8899-1EEC-646C-D1CCEFCE8C41}"/>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1" name="テキスト ボックス 10">
            <a:extLst>
              <a:ext uri="{FF2B5EF4-FFF2-40B4-BE49-F238E27FC236}">
                <a16:creationId xmlns:a16="http://schemas.microsoft.com/office/drawing/2014/main" id="{0F8A6D4B-9FD9-98CC-4132-23100887D326}"/>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2" name="テキスト ボックス 11">
            <a:extLst>
              <a:ext uri="{FF2B5EF4-FFF2-40B4-BE49-F238E27FC236}">
                <a16:creationId xmlns:a16="http://schemas.microsoft.com/office/drawing/2014/main" id="{1E7F5C51-BACE-C5E6-54D4-1BBD1EFC3AE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52">
            <a:extLst>
              <a:ext uri="{FF2B5EF4-FFF2-40B4-BE49-F238E27FC236}">
                <a16:creationId xmlns:a16="http://schemas.microsoft.com/office/drawing/2014/main" id="{74F0794D-AF0C-46EA-B281-7FB1B7A1C43E}"/>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6147" name="Rectangle 9">
            <a:extLst>
              <a:ext uri="{FF2B5EF4-FFF2-40B4-BE49-F238E27FC236}">
                <a16:creationId xmlns:a16="http://schemas.microsoft.com/office/drawing/2014/main" id="{E42C2363-0461-489D-B224-9121CB6956DC}"/>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(1)</a:t>
            </a:r>
            <a:endParaRPr lang="ja-JP" altLang="en-US" sz="1800" dirty="0"/>
          </a:p>
        </p:txBody>
      </p:sp>
      <p:sp>
        <p:nvSpPr>
          <p:cNvPr id="6148" name="スライド番号プレースホルダー 1">
            <a:extLst>
              <a:ext uri="{FF2B5EF4-FFF2-40B4-BE49-F238E27FC236}">
                <a16:creationId xmlns:a16="http://schemas.microsoft.com/office/drawing/2014/main" id="{32085F73-7E90-4A1F-979D-3A7703688885}"/>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5E0585A-EA62-4355-8211-29F75FA4CAC0}" type="slidenum">
              <a:rPr lang="ja-JP" altLang="en-US" sz="900" smtClean="0">
                <a:solidFill>
                  <a:srgbClr val="898989"/>
                </a:solidFill>
              </a:rPr>
              <a:pPr>
                <a:spcBef>
                  <a:spcPct val="0"/>
                </a:spcBef>
                <a:buFontTx/>
                <a:buNone/>
              </a:pPr>
              <a:t>1</a:t>
            </a:fld>
            <a:endParaRPr lang="ja-JP" altLang="en-US" sz="900">
              <a:solidFill>
                <a:srgbClr val="898989"/>
              </a:solidFill>
            </a:endParaRPr>
          </a:p>
        </p:txBody>
      </p:sp>
      <p:sp>
        <p:nvSpPr>
          <p:cNvPr id="10" name="Text Box 8">
            <a:extLst>
              <a:ext uri="{FF2B5EF4-FFF2-40B4-BE49-F238E27FC236}">
                <a16:creationId xmlns:a16="http://schemas.microsoft.com/office/drawing/2014/main" id="{EBBBD123-D354-40A7-8F5E-26945B8B412B}"/>
              </a:ext>
            </a:extLst>
          </p:cNvPr>
          <p:cNvSpPr txBox="1">
            <a:spLocks noChangeArrowheads="1"/>
          </p:cNvSpPr>
          <p:nvPr/>
        </p:nvSpPr>
        <p:spPr bwMode="auto">
          <a:xfrm>
            <a:off x="218587" y="135931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D32803FD-C3A5-457B-B214-D3059E04C475}"/>
              </a:ext>
            </a:extLst>
          </p:cNvPr>
          <p:cNvSpPr txBox="1">
            <a:spLocks noChangeArrowheads="1"/>
          </p:cNvSpPr>
          <p:nvPr/>
        </p:nvSpPr>
        <p:spPr bwMode="auto">
          <a:xfrm>
            <a:off x="218587" y="2541991"/>
            <a:ext cx="7254875"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If you use an abbreviation, please provide the full spelling as a note.</a:t>
            </a:r>
          </a:p>
        </p:txBody>
      </p:sp>
      <p:sp>
        <p:nvSpPr>
          <p:cNvPr id="3" name="テキスト ボックス 1">
            <a:extLst>
              <a:ext uri="{FF2B5EF4-FFF2-40B4-BE49-F238E27FC236}">
                <a16:creationId xmlns:a16="http://schemas.microsoft.com/office/drawing/2014/main" id="{1264BD19-4DAF-A62D-6900-3100ACC83F55}"/>
              </a:ext>
            </a:extLst>
          </p:cNvPr>
          <p:cNvSpPr txBox="1">
            <a:spLocks noChangeArrowheads="1"/>
          </p:cNvSpPr>
          <p:nvPr/>
        </p:nvSpPr>
        <p:spPr bwMode="auto">
          <a:xfrm>
            <a:off x="71161" y="625677"/>
            <a:ext cx="7077151"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3746A668-5208-B2F4-4771-8EF0BB8B6399}"/>
              </a:ext>
            </a:extLst>
          </p:cNvPr>
          <p:cNvSpPr txBox="1">
            <a:spLocks noChangeArrowheads="1"/>
          </p:cNvSpPr>
          <p:nvPr/>
        </p:nvSpPr>
        <p:spPr bwMode="auto">
          <a:xfrm>
            <a:off x="218587" y="1785922"/>
            <a:ext cx="7466264"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describe the resent status of this research and/or disease area, and the circumstances that led you to undertake this research.</a:t>
            </a:r>
            <a:endParaRPr lang="ja-JP" altLang="en-US" sz="900" b="1" dirty="0">
              <a:solidFill>
                <a:schemeClr val="accent6"/>
              </a:solidFill>
              <a:latin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433EB89A-B2EE-1E9C-9B7F-AD99EFBA6E8D}"/>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3" name="テキスト ボックス 12">
            <a:extLst>
              <a:ext uri="{FF2B5EF4-FFF2-40B4-BE49-F238E27FC236}">
                <a16:creationId xmlns:a16="http://schemas.microsoft.com/office/drawing/2014/main" id="{FAC27718-BC52-D73F-C509-156A13294E5B}"/>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4" name="テキスト ボックス 13">
            <a:extLst>
              <a:ext uri="{FF2B5EF4-FFF2-40B4-BE49-F238E27FC236}">
                <a16:creationId xmlns:a16="http://schemas.microsoft.com/office/drawing/2014/main" id="{86A8087D-9A4F-DF2F-A6CA-7F76121CC80C}"/>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スライド番号プレースホルダー 1">
            <a:extLst>
              <a:ext uri="{FF2B5EF4-FFF2-40B4-BE49-F238E27FC236}">
                <a16:creationId xmlns:a16="http://schemas.microsoft.com/office/drawing/2014/main" id="{3E56D610-2FD5-4FC3-A734-B5451717B231}"/>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B346AE0D-42D4-4C66-8127-B72A0317E3FB}" type="slidenum">
              <a:rPr lang="ja-JP" altLang="en-US" sz="900" smtClean="0">
                <a:solidFill>
                  <a:srgbClr val="898989"/>
                </a:solidFill>
              </a:rPr>
              <a:pPr>
                <a:spcBef>
                  <a:spcPct val="0"/>
                </a:spcBef>
                <a:buFontTx/>
                <a:buNone/>
              </a:pPr>
              <a:t>2</a:t>
            </a:fld>
            <a:endParaRPr lang="ja-JP" altLang="en-US" sz="900">
              <a:solidFill>
                <a:srgbClr val="898989"/>
              </a:solidFill>
            </a:endParaRPr>
          </a:p>
        </p:txBody>
      </p:sp>
      <p:sp>
        <p:nvSpPr>
          <p:cNvPr id="2" name="AutoShape 52">
            <a:extLst>
              <a:ext uri="{FF2B5EF4-FFF2-40B4-BE49-F238E27FC236}">
                <a16:creationId xmlns:a16="http://schemas.microsoft.com/office/drawing/2014/main" id="{39A95BA3-8E6A-4428-8D6E-07BFC4CA2145}"/>
              </a:ext>
            </a:extLst>
          </p:cNvPr>
          <p:cNvSpPr>
            <a:spLocks noChangeArrowheads="1"/>
          </p:cNvSpPr>
          <p:nvPr/>
        </p:nvSpPr>
        <p:spPr bwMode="auto">
          <a:xfrm>
            <a:off x="47509" y="96982"/>
            <a:ext cx="2467651" cy="410611"/>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dirty="0">
              <a:latin typeface="Arial" panose="020B0604020202020204" pitchFamily="34" charset="0"/>
            </a:endParaRPr>
          </a:p>
        </p:txBody>
      </p:sp>
      <p:sp>
        <p:nvSpPr>
          <p:cNvPr id="3" name="Rectangle 9">
            <a:extLst>
              <a:ext uri="{FF2B5EF4-FFF2-40B4-BE49-F238E27FC236}">
                <a16:creationId xmlns:a16="http://schemas.microsoft.com/office/drawing/2014/main" id="{7636D1C8-A539-4673-8538-376A908C7B85}"/>
              </a:ext>
            </a:extLst>
          </p:cNvPr>
          <p:cNvSpPr>
            <a:spLocks noChangeArrowheads="1"/>
          </p:cNvSpPr>
          <p:nvPr/>
        </p:nvSpPr>
        <p:spPr bwMode="auto">
          <a:xfrm>
            <a:off x="71162" y="117621"/>
            <a:ext cx="246291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Background to study (2)</a:t>
            </a:r>
            <a:endParaRPr lang="ja-JP" altLang="en-US" sz="1800" dirty="0"/>
          </a:p>
        </p:txBody>
      </p:sp>
      <p:sp>
        <p:nvSpPr>
          <p:cNvPr id="9" name="テキスト ボックス 1">
            <a:extLst>
              <a:ext uri="{FF2B5EF4-FFF2-40B4-BE49-F238E27FC236}">
                <a16:creationId xmlns:a16="http://schemas.microsoft.com/office/drawing/2014/main" id="{7EBB6C14-D829-E661-5F24-C261ACF22CB1}"/>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10" name="Text Box 8">
            <a:extLst>
              <a:ext uri="{FF2B5EF4-FFF2-40B4-BE49-F238E27FC236}">
                <a16:creationId xmlns:a16="http://schemas.microsoft.com/office/drawing/2014/main" id="{6871E360-D862-EBA7-48DD-4342D46B68B0}"/>
              </a:ext>
            </a:extLst>
          </p:cNvPr>
          <p:cNvSpPr txBox="1">
            <a:spLocks noChangeArrowheads="1"/>
          </p:cNvSpPr>
          <p:nvPr/>
        </p:nvSpPr>
        <p:spPr bwMode="auto">
          <a:xfrm>
            <a:off x="332103" y="2107886"/>
            <a:ext cx="7254875" cy="75309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add slides to the Background to study section as needed.</a:t>
            </a: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When adding slides, please modify the title in the upper left corner of the slide to “Background to study (3)”, “Background to study (4)”, and so on. </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AEFD180E-9666-C1CD-7000-1B8F3FFDF93C}"/>
              </a:ext>
            </a:extLst>
          </p:cNvPr>
          <p:cNvSpPr txBox="1">
            <a:spLocks noChangeArrowheads="1"/>
          </p:cNvSpPr>
          <p:nvPr/>
        </p:nvSpPr>
        <p:spPr bwMode="auto">
          <a:xfrm>
            <a:off x="332103" y="1390599"/>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
        <p:nvSpPr>
          <p:cNvPr id="13" name="テキスト ボックス 12">
            <a:extLst>
              <a:ext uri="{FF2B5EF4-FFF2-40B4-BE49-F238E27FC236}">
                <a16:creationId xmlns:a16="http://schemas.microsoft.com/office/drawing/2014/main" id="{B8B61451-1580-CCD8-885B-8528B67632F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4" name="テキスト ボックス 13">
            <a:extLst>
              <a:ext uri="{FF2B5EF4-FFF2-40B4-BE49-F238E27FC236}">
                <a16:creationId xmlns:a16="http://schemas.microsoft.com/office/drawing/2014/main" id="{02670406-8665-2773-F18C-0878F9A6393A}"/>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5" name="テキスト ボックス 14">
            <a:extLst>
              <a:ext uri="{FF2B5EF4-FFF2-40B4-BE49-F238E27FC236}">
                <a16:creationId xmlns:a16="http://schemas.microsoft.com/office/drawing/2014/main" id="{D29B22DF-DFBF-0D19-B870-B896CDD452F8}"/>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2">
            <a:extLst>
              <a:ext uri="{FF2B5EF4-FFF2-40B4-BE49-F238E27FC236}">
                <a16:creationId xmlns:a16="http://schemas.microsoft.com/office/drawing/2014/main" id="{942232EA-EBBB-49BC-9AEA-A6B30A5733E7}"/>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0243" name="Rectangle 9">
            <a:extLst>
              <a:ext uri="{FF2B5EF4-FFF2-40B4-BE49-F238E27FC236}">
                <a16:creationId xmlns:a16="http://schemas.microsoft.com/office/drawing/2014/main" id="{FDC61233-9121-4C4A-AF9F-06796C028615}"/>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(1)</a:t>
            </a:r>
            <a:endParaRPr lang="ja-JP" altLang="en-US" sz="1800" dirty="0"/>
          </a:p>
        </p:txBody>
      </p:sp>
      <p:sp>
        <p:nvSpPr>
          <p:cNvPr id="10244" name="スライド番号プレースホルダー 1">
            <a:extLst>
              <a:ext uri="{FF2B5EF4-FFF2-40B4-BE49-F238E27FC236}">
                <a16:creationId xmlns:a16="http://schemas.microsoft.com/office/drawing/2014/main" id="{0CDD9C6D-C6FF-48C3-A1E9-42F1CC91BF4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061227D4-4BEB-4555-9615-ECB5AF646646}" type="slidenum">
              <a:rPr lang="ja-JP" altLang="en-US" sz="900" smtClean="0">
                <a:solidFill>
                  <a:srgbClr val="898989"/>
                </a:solidFill>
              </a:rPr>
              <a:pPr>
                <a:spcBef>
                  <a:spcPct val="0"/>
                </a:spcBef>
                <a:buFontTx/>
                <a:buNone/>
              </a:pPr>
              <a:t>3</a:t>
            </a:fld>
            <a:endParaRPr lang="ja-JP" altLang="en-US" sz="900">
              <a:solidFill>
                <a:srgbClr val="898989"/>
              </a:solidFill>
            </a:endParaRPr>
          </a:p>
        </p:txBody>
      </p:sp>
      <p:sp>
        <p:nvSpPr>
          <p:cNvPr id="11" name="Text Box 8">
            <a:extLst>
              <a:ext uri="{FF2B5EF4-FFF2-40B4-BE49-F238E27FC236}">
                <a16:creationId xmlns:a16="http://schemas.microsoft.com/office/drawing/2014/main" id="{E9533CC3-6518-4087-9CD2-B4824FB5CDA7}"/>
              </a:ext>
            </a:extLst>
          </p:cNvPr>
          <p:cNvSpPr txBox="1">
            <a:spLocks noChangeArrowheads="1"/>
          </p:cNvSpPr>
          <p:nvPr/>
        </p:nvSpPr>
        <p:spPr bwMode="auto">
          <a:xfrm>
            <a:off x="261718" y="2181444"/>
            <a:ext cx="8624997"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Experimental results are a major decision-making factor for pharmaceutical companies to collaborate (e.g., joint research). </a:t>
            </a: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present your data in a simple and attractive manner (please use only information that can be made publicly available</a:t>
            </a:r>
            <a:endParaRPr lang="ja-JP" altLang="en-US" sz="10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A53BF93F-B680-48E9-A95D-A6083F9D6902}"/>
              </a:ext>
            </a:extLst>
          </p:cNvPr>
          <p:cNvSpPr txBox="1">
            <a:spLocks noChangeArrowheads="1"/>
          </p:cNvSpPr>
          <p:nvPr/>
        </p:nvSpPr>
        <p:spPr bwMode="auto">
          <a:xfrm>
            <a:off x="261718" y="3200220"/>
            <a:ext cx="8079313" cy="236673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Although you can use slides from your presentation at the past meetings, D-Bio Digital will not have an opportunity to give an oral presentation to the participating pharmaceutical companies until the day of the conference. In order to secure a certain number of meeting participants, DSANJ believe that it is important to effectively promote our research results to the participating pharmaceutical companies. </a:t>
            </a: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Based on our matching experience, DSANJ recommends that the following items are important in promoting your research results to participating pharmaceutical companies.</a:t>
            </a:r>
          </a:p>
          <a:p>
            <a:pPr eaLnBrk="1" hangingPunct="1">
              <a:lnSpc>
                <a:spcPts val="1800"/>
              </a:lnSpc>
              <a:spcBef>
                <a:spcPct val="0"/>
              </a:spcBef>
              <a:buFontTx/>
              <a:buNone/>
            </a:pPr>
            <a:r>
              <a:rPr lang="ja-JP" altLang="en-US" sz="1100" dirty="0">
                <a:solidFill>
                  <a:srgbClr val="040BC2"/>
                </a:solidFill>
                <a:latin typeface="ＭＳ Ｐゴシック" panose="020B0600070205080204" pitchFamily="50" charset="-128"/>
              </a:rPr>
              <a:t>　</a:t>
            </a:r>
            <a:r>
              <a:rPr lang="en-US" altLang="ja-JP" sz="1100" dirty="0">
                <a:solidFill>
                  <a:srgbClr val="040BC2"/>
                </a:solidFill>
                <a:latin typeface="ＭＳ Ｐゴシック" panose="020B0600070205080204" pitchFamily="50" charset="-128"/>
              </a:rPr>
              <a:t>- The purpose of the experiment should be stated in the subtitle.</a:t>
            </a:r>
            <a:r>
              <a:rPr lang="ja-JP" altLang="en-US" sz="1100" dirty="0">
                <a:solidFill>
                  <a:srgbClr val="040BC2"/>
                </a:solidFill>
                <a:latin typeface="ＭＳ Ｐゴシック" panose="020B0600070205080204" pitchFamily="50" charset="-128"/>
              </a:rPr>
              <a:t>　</a:t>
            </a:r>
            <a:endParaRPr lang="en-US" altLang="ja-JP" sz="1100" dirty="0">
              <a:solidFill>
                <a:srgbClr val="040BC2"/>
              </a:solidFill>
              <a:latin typeface="ＭＳ Ｐゴシック" panose="020B0600070205080204" pitchFamily="50" charset="-128"/>
            </a:endParaRPr>
          </a:p>
          <a:p>
            <a:pPr eaLnBrk="1" hangingPunct="1">
              <a:lnSpc>
                <a:spcPts val="1800"/>
              </a:lnSpc>
              <a:spcBef>
                <a:spcPct val="0"/>
              </a:spcBef>
              <a:buFontTx/>
              <a:buNone/>
            </a:pPr>
            <a:r>
              <a:rPr lang="en-US" altLang="ja-JP" sz="1100" dirty="0">
                <a:solidFill>
                  <a:srgbClr val="040BC2"/>
                </a:solidFill>
                <a:latin typeface="ＭＳ Ｐゴシック" panose="020B0600070205080204" pitchFamily="50" charset="-128"/>
              </a:rPr>
              <a:t>  - Provide a brief textual summary of the purpose of the experiment in the slides.</a:t>
            </a:r>
          </a:p>
          <a:p>
            <a:pPr eaLnBrk="1" hangingPunct="1">
              <a:lnSpc>
                <a:spcPts val="1800"/>
              </a:lnSpc>
              <a:spcBef>
                <a:spcPct val="0"/>
              </a:spcBef>
              <a:buFontTx/>
              <a:buNone/>
            </a:pPr>
            <a:r>
              <a:rPr lang="ja-JP" altLang="en-US" sz="1100" dirty="0">
                <a:solidFill>
                  <a:srgbClr val="040BC2"/>
                </a:solidFill>
                <a:latin typeface="ＭＳ Ｐゴシック" panose="020B0600070205080204" pitchFamily="50" charset="-128"/>
              </a:rPr>
              <a:t>　</a:t>
            </a:r>
            <a:r>
              <a:rPr lang="en-US" altLang="ja-JP" sz="1100" dirty="0">
                <a:solidFill>
                  <a:srgbClr val="040BC2"/>
                </a:solidFill>
                <a:latin typeface="ＭＳ Ｐゴシック" panose="020B0600070205080204" pitchFamily="50" charset="-128"/>
              </a:rPr>
              <a:t>- Provide sufficient explanation of the experimental method and results (graphs, etc.) (e.g., experimental conditions, N numbers).</a:t>
            </a:r>
          </a:p>
          <a:p>
            <a:pPr eaLnBrk="1" hangingPunct="1">
              <a:lnSpc>
                <a:spcPts val="1800"/>
              </a:lnSpc>
              <a:spcBef>
                <a:spcPct val="0"/>
              </a:spcBef>
              <a:buFontTx/>
              <a:buNone/>
            </a:pPr>
            <a:r>
              <a:rPr lang="ja-JP" altLang="en-US" sz="1100" dirty="0">
                <a:solidFill>
                  <a:srgbClr val="040BC2"/>
                </a:solidFill>
                <a:latin typeface="ＭＳ Ｐゴシック" panose="020B0600070205080204" pitchFamily="50" charset="-128"/>
              </a:rPr>
              <a:t>　</a:t>
            </a:r>
            <a:r>
              <a:rPr lang="en-US" altLang="ja-JP" sz="1100" dirty="0">
                <a:solidFill>
                  <a:srgbClr val="040BC2"/>
                </a:solidFill>
                <a:latin typeface="ＭＳ Ｐゴシック" panose="020B0600070205080204" pitchFamily="50" charset="-128"/>
              </a:rPr>
              <a:t>- If you provide abbreviations, please provide the full spelling in the remarks.</a:t>
            </a:r>
            <a:endParaRPr lang="ja-JP" altLang="en-US" sz="900" b="1" dirty="0">
              <a:solidFill>
                <a:schemeClr val="accent6"/>
              </a:solidFill>
              <a:latin typeface="ＭＳ Ｐゴシック" panose="020B0600070205080204" pitchFamily="50" charset="-128"/>
            </a:endParaRPr>
          </a:p>
        </p:txBody>
      </p:sp>
      <p:sp>
        <p:nvSpPr>
          <p:cNvPr id="4" name="テキスト ボックス 1">
            <a:extLst>
              <a:ext uri="{FF2B5EF4-FFF2-40B4-BE49-F238E27FC236}">
                <a16:creationId xmlns:a16="http://schemas.microsoft.com/office/drawing/2014/main" id="{32789626-8B60-4ED3-F25A-11AF40174A15}"/>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3" name="Text Box 8">
            <a:extLst>
              <a:ext uri="{FF2B5EF4-FFF2-40B4-BE49-F238E27FC236}">
                <a16:creationId xmlns:a16="http://schemas.microsoft.com/office/drawing/2014/main" id="{FD0BF8C9-B5FA-309A-B9D3-FDE585C973D2}"/>
              </a:ext>
            </a:extLst>
          </p:cNvPr>
          <p:cNvSpPr txBox="1">
            <a:spLocks noChangeArrowheads="1"/>
          </p:cNvSpPr>
          <p:nvPr/>
        </p:nvSpPr>
        <p:spPr bwMode="auto">
          <a:xfrm>
            <a:off x="261718" y="1368342"/>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
        <p:nvSpPr>
          <p:cNvPr id="12" name="テキスト ボックス 11">
            <a:extLst>
              <a:ext uri="{FF2B5EF4-FFF2-40B4-BE49-F238E27FC236}">
                <a16:creationId xmlns:a16="http://schemas.microsoft.com/office/drawing/2014/main" id="{730907C3-6D13-3BDB-94E6-002137139F7B}"/>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3" name="テキスト ボックス 12">
            <a:extLst>
              <a:ext uri="{FF2B5EF4-FFF2-40B4-BE49-F238E27FC236}">
                <a16:creationId xmlns:a16="http://schemas.microsoft.com/office/drawing/2014/main" id="{E664E3F6-E284-2AED-7FB7-D89A87BB652F}"/>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4" name="テキスト ボックス 13">
            <a:extLst>
              <a:ext uri="{FF2B5EF4-FFF2-40B4-BE49-F238E27FC236}">
                <a16:creationId xmlns:a16="http://schemas.microsoft.com/office/drawing/2014/main" id="{34FC114B-61C5-928D-FF8F-F969A54DCE8F}"/>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4</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5726"/>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(2)</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B9BD5A1A-9DD2-2F83-2E26-39DEFD75873F}"/>
              </a:ext>
            </a:extLst>
          </p:cNvPr>
          <p:cNvSpPr txBox="1">
            <a:spLocks noChangeArrowheads="1"/>
          </p:cNvSpPr>
          <p:nvPr/>
        </p:nvSpPr>
        <p:spPr bwMode="auto">
          <a:xfrm>
            <a:off x="865903" y="3150305"/>
            <a:ext cx="7721808" cy="7466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add slides to the Summary of study section as needed. </a:t>
            </a:r>
          </a:p>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When adding slides, please change the title to "Summary of study (3), Summary of study (4)," in the upper left corner of the slide. </a:t>
            </a:r>
            <a:endParaRPr lang="ja-JP" altLang="en-US" sz="900" b="1" dirty="0">
              <a:solidFill>
                <a:schemeClr val="accent6"/>
              </a:solidFill>
              <a:latin typeface="ＭＳ Ｐゴシック" panose="020B0600070205080204" pitchFamily="50" charset="-128"/>
            </a:endParaRPr>
          </a:p>
        </p:txBody>
      </p:sp>
      <p:sp>
        <p:nvSpPr>
          <p:cNvPr id="5" name="Text Box 8">
            <a:extLst>
              <a:ext uri="{FF2B5EF4-FFF2-40B4-BE49-F238E27FC236}">
                <a16:creationId xmlns:a16="http://schemas.microsoft.com/office/drawing/2014/main" id="{9EA94164-F76F-6AE0-6E39-A0E70D2F5D85}"/>
              </a:ext>
            </a:extLst>
          </p:cNvPr>
          <p:cNvSpPr txBox="1">
            <a:spLocks noChangeArrowheads="1"/>
          </p:cNvSpPr>
          <p:nvPr/>
        </p:nvSpPr>
        <p:spPr bwMode="auto">
          <a:xfrm>
            <a:off x="865903" y="2304218"/>
            <a:ext cx="7645319" cy="522259"/>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If you would like to show the data only to the interviewing pharmaceutical company at the time of the conference, For example, Please describe "Data on XX is available and will be disclosed and explained at the time of meeting”</a:t>
            </a:r>
            <a:endParaRPr lang="ja-JP" altLang="en-US" sz="900" b="1" dirty="0">
              <a:solidFill>
                <a:schemeClr val="accent6"/>
              </a:solidFill>
              <a:latin typeface="ＭＳ Ｐゴシック" panose="020B0600070205080204" pitchFamily="50" charset="-128"/>
            </a:endParaRPr>
          </a:p>
        </p:txBody>
      </p:sp>
      <p:sp>
        <p:nvSpPr>
          <p:cNvPr id="7" name="Text Box 8">
            <a:extLst>
              <a:ext uri="{FF2B5EF4-FFF2-40B4-BE49-F238E27FC236}">
                <a16:creationId xmlns:a16="http://schemas.microsoft.com/office/drawing/2014/main" id="{8E044B68-36D1-B96D-9ECE-9D6CE1FFC10B}"/>
              </a:ext>
            </a:extLst>
          </p:cNvPr>
          <p:cNvSpPr txBox="1">
            <a:spLocks noChangeArrowheads="1"/>
          </p:cNvSpPr>
          <p:nvPr/>
        </p:nvSpPr>
        <p:spPr bwMode="auto">
          <a:xfrm>
            <a:off x="865903" y="167305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602D137A-FBC0-1455-8179-11913532F496}"/>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2" name="テキスト ボックス 11">
            <a:extLst>
              <a:ext uri="{FF2B5EF4-FFF2-40B4-BE49-F238E27FC236}">
                <a16:creationId xmlns:a16="http://schemas.microsoft.com/office/drawing/2014/main" id="{77A7F76F-EFEA-6C5A-120B-BAC05386924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3" name="テキスト ボックス 12">
            <a:extLst>
              <a:ext uri="{FF2B5EF4-FFF2-40B4-BE49-F238E27FC236}">
                <a16:creationId xmlns:a16="http://schemas.microsoft.com/office/drawing/2014/main" id="{93D721C2-60C4-961E-741C-9804D49C98F2}"/>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スライド番号プレースホルダー 1">
            <a:extLst>
              <a:ext uri="{FF2B5EF4-FFF2-40B4-BE49-F238E27FC236}">
                <a16:creationId xmlns:a16="http://schemas.microsoft.com/office/drawing/2014/main" id="{185CF6D0-5DBD-4946-A660-C9726ACC7FF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73A7E660-5ABD-44EC-BAEE-391904280B9E}" type="slidenum">
              <a:rPr lang="ja-JP" altLang="en-US" sz="900" smtClean="0">
                <a:solidFill>
                  <a:srgbClr val="898989"/>
                </a:solidFill>
              </a:rPr>
              <a:pPr>
                <a:spcBef>
                  <a:spcPct val="0"/>
                </a:spcBef>
                <a:buFontTx/>
                <a:buNone/>
              </a:pPr>
              <a:t>5</a:t>
            </a:fld>
            <a:endParaRPr lang="ja-JP" altLang="en-US" sz="900">
              <a:solidFill>
                <a:srgbClr val="898989"/>
              </a:solidFill>
            </a:endParaRPr>
          </a:p>
        </p:txBody>
      </p:sp>
      <p:sp>
        <p:nvSpPr>
          <p:cNvPr id="2" name="AutoShape 52">
            <a:extLst>
              <a:ext uri="{FF2B5EF4-FFF2-40B4-BE49-F238E27FC236}">
                <a16:creationId xmlns:a16="http://schemas.microsoft.com/office/drawing/2014/main" id="{A8956730-B9BD-465E-8076-6FB6E4FAD79B}"/>
              </a:ext>
            </a:extLst>
          </p:cNvPr>
          <p:cNvSpPr>
            <a:spLocks noChangeArrowheads="1"/>
          </p:cNvSpPr>
          <p:nvPr/>
        </p:nvSpPr>
        <p:spPr bwMode="auto">
          <a:xfrm>
            <a:off x="94817" y="82727"/>
            <a:ext cx="2282623" cy="377270"/>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3" name="Rectangle 9">
            <a:extLst>
              <a:ext uri="{FF2B5EF4-FFF2-40B4-BE49-F238E27FC236}">
                <a16:creationId xmlns:a16="http://schemas.microsoft.com/office/drawing/2014/main" id="{8CF2B1D1-5724-45E3-8A00-580E16E352A9}"/>
              </a:ext>
            </a:extLst>
          </p:cNvPr>
          <p:cNvSpPr>
            <a:spLocks noChangeArrowheads="1"/>
          </p:cNvSpPr>
          <p:nvPr/>
        </p:nvSpPr>
        <p:spPr bwMode="auto">
          <a:xfrm>
            <a:off x="137013" y="93664"/>
            <a:ext cx="223978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Summary of study (3)</a:t>
            </a:r>
            <a:endParaRPr lang="ja-JP" altLang="en-US" sz="1800" dirty="0"/>
          </a:p>
        </p:txBody>
      </p:sp>
      <p:sp>
        <p:nvSpPr>
          <p:cNvPr id="6" name="テキスト ボックス 1">
            <a:extLst>
              <a:ext uri="{FF2B5EF4-FFF2-40B4-BE49-F238E27FC236}">
                <a16:creationId xmlns:a16="http://schemas.microsoft.com/office/drawing/2014/main" id="{C540005A-2259-A38D-EB5C-7A9B5C6AB192}"/>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4" name="Text Box 8">
            <a:extLst>
              <a:ext uri="{FF2B5EF4-FFF2-40B4-BE49-F238E27FC236}">
                <a16:creationId xmlns:a16="http://schemas.microsoft.com/office/drawing/2014/main" id="{8D1E76E9-110B-2EBF-F98A-8DADB9496E8B}"/>
              </a:ext>
            </a:extLst>
          </p:cNvPr>
          <p:cNvSpPr txBox="1">
            <a:spLocks noChangeArrowheads="1"/>
          </p:cNvSpPr>
          <p:nvPr/>
        </p:nvSpPr>
        <p:spPr bwMode="auto">
          <a:xfrm>
            <a:off x="218587" y="135931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76C24A63-E28B-D48B-9164-3FEEFCD3D481}"/>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975F4B05-2E0C-A6B3-74A6-C3D7293D17B7}"/>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7E658D98-2D6A-339E-A047-97D922DA4F27}"/>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extLst>
      <p:ext uri="{BB962C8B-B14F-4D97-AF65-F5344CB8AC3E}">
        <p14:creationId xmlns:p14="http://schemas.microsoft.com/office/powerpoint/2010/main" val="865749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AutoShape 52">
            <a:extLst>
              <a:ext uri="{FF2B5EF4-FFF2-40B4-BE49-F238E27FC236}">
                <a16:creationId xmlns:a16="http://schemas.microsoft.com/office/drawing/2014/main" id="{CCFAE5FB-8344-4801-87AD-75E515DDCEDD}"/>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4339" name="Rectangle 9">
            <a:extLst>
              <a:ext uri="{FF2B5EF4-FFF2-40B4-BE49-F238E27FC236}">
                <a16:creationId xmlns:a16="http://schemas.microsoft.com/office/drawing/2014/main" id="{5868A720-763B-44B5-8963-6761AAA7E677}"/>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(1) </a:t>
            </a:r>
            <a:endParaRPr lang="ja-JP" altLang="en-US" sz="1800" dirty="0"/>
          </a:p>
        </p:txBody>
      </p:sp>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6</a:t>
            </a:fld>
            <a:endParaRPr lang="ja-JP" altLang="en-US" sz="900">
              <a:solidFill>
                <a:srgbClr val="898989"/>
              </a:solidFill>
            </a:endParaRPr>
          </a:p>
        </p:txBody>
      </p:sp>
      <p:sp>
        <p:nvSpPr>
          <p:cNvPr id="4" name="テキスト ボックス 1">
            <a:extLst>
              <a:ext uri="{FF2B5EF4-FFF2-40B4-BE49-F238E27FC236}">
                <a16:creationId xmlns:a16="http://schemas.microsoft.com/office/drawing/2014/main" id="{8A380613-5A82-0FFC-29D0-EF13600AA3D3}"/>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648442BD-07FB-2200-254D-E7974F8E0007}"/>
              </a:ext>
            </a:extLst>
          </p:cNvPr>
          <p:cNvSpPr txBox="1">
            <a:spLocks noChangeArrowheads="1"/>
          </p:cNvSpPr>
          <p:nvPr/>
        </p:nvSpPr>
        <p:spPr bwMode="auto">
          <a:xfrm>
            <a:off x="218587" y="135931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515A9574-0B85-DDA7-210D-6E93308290ED}"/>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8" name="テキスト ボックス 7">
            <a:extLst>
              <a:ext uri="{FF2B5EF4-FFF2-40B4-BE49-F238E27FC236}">
                <a16:creationId xmlns:a16="http://schemas.microsoft.com/office/drawing/2014/main" id="{89B57FAF-E2A3-D687-7473-B0CBF1FA50CD}"/>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9" name="テキスト ボックス 8">
            <a:extLst>
              <a:ext uri="{FF2B5EF4-FFF2-40B4-BE49-F238E27FC236}">
                <a16:creationId xmlns:a16="http://schemas.microsoft.com/office/drawing/2014/main" id="{4A229453-74AF-34E3-63D9-366CF9C326F1}"/>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スライド番号プレースホルダー 1">
            <a:extLst>
              <a:ext uri="{FF2B5EF4-FFF2-40B4-BE49-F238E27FC236}">
                <a16:creationId xmlns:a16="http://schemas.microsoft.com/office/drawing/2014/main" id="{0190F274-D001-4133-A9F0-3955E3292979}"/>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FA638FA6-FAB3-48F1-B4D1-16D56EFA5B6E}" type="slidenum">
              <a:rPr lang="ja-JP" altLang="en-US" sz="900" smtClean="0">
                <a:solidFill>
                  <a:srgbClr val="898989"/>
                </a:solidFill>
              </a:rPr>
              <a:pPr>
                <a:spcBef>
                  <a:spcPct val="0"/>
                </a:spcBef>
                <a:buFontTx/>
                <a:buNone/>
              </a:pPr>
              <a:t>7</a:t>
            </a:fld>
            <a:endParaRPr lang="ja-JP" altLang="en-US" sz="900">
              <a:solidFill>
                <a:srgbClr val="898989"/>
              </a:solidFill>
            </a:endParaRPr>
          </a:p>
        </p:txBody>
      </p:sp>
      <p:sp>
        <p:nvSpPr>
          <p:cNvPr id="3" name="AutoShape 52">
            <a:extLst>
              <a:ext uri="{FF2B5EF4-FFF2-40B4-BE49-F238E27FC236}">
                <a16:creationId xmlns:a16="http://schemas.microsoft.com/office/drawing/2014/main" id="{0DF7DF2F-8090-4AC1-BCAB-F381A510BD43}"/>
              </a:ext>
            </a:extLst>
          </p:cNvPr>
          <p:cNvSpPr>
            <a:spLocks noChangeArrowheads="1"/>
          </p:cNvSpPr>
          <p:nvPr/>
        </p:nvSpPr>
        <p:spPr bwMode="auto">
          <a:xfrm>
            <a:off x="131763" y="106218"/>
            <a:ext cx="5057457" cy="369333"/>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4" name="Rectangle 9">
            <a:extLst>
              <a:ext uri="{FF2B5EF4-FFF2-40B4-BE49-F238E27FC236}">
                <a16:creationId xmlns:a16="http://schemas.microsoft.com/office/drawing/2014/main" id="{BB8B75E2-AABC-4640-ABB2-2669AA67F11C}"/>
              </a:ext>
            </a:extLst>
          </p:cNvPr>
          <p:cNvSpPr>
            <a:spLocks noChangeArrowheads="1"/>
          </p:cNvSpPr>
          <p:nvPr/>
        </p:nvSpPr>
        <p:spPr bwMode="auto">
          <a:xfrm>
            <a:off x="175637" y="96239"/>
            <a:ext cx="505745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Advantage of this study over competing studies (2) </a:t>
            </a:r>
            <a:endParaRPr lang="ja-JP" altLang="en-US" sz="1800" dirty="0"/>
          </a:p>
        </p:txBody>
      </p:sp>
      <p:sp>
        <p:nvSpPr>
          <p:cNvPr id="6" name="テキスト ボックス 1">
            <a:extLst>
              <a:ext uri="{FF2B5EF4-FFF2-40B4-BE49-F238E27FC236}">
                <a16:creationId xmlns:a16="http://schemas.microsoft.com/office/drawing/2014/main" id="{2BD60548-62DC-BA7F-F92B-558B11F5EA54}"/>
              </a:ext>
            </a:extLst>
          </p:cNvPr>
          <p:cNvSpPr txBox="1">
            <a:spLocks noChangeArrowheads="1"/>
          </p:cNvSpPr>
          <p:nvPr/>
        </p:nvSpPr>
        <p:spPr bwMode="auto">
          <a:xfrm>
            <a:off x="71162" y="625677"/>
            <a:ext cx="7414464" cy="30777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None/>
            </a:pPr>
            <a:r>
              <a:rPr lang="en-US" altLang="ja-JP" sz="1400" dirty="0">
                <a:solidFill>
                  <a:srgbClr val="040BC2"/>
                </a:solidFill>
                <a:latin typeface="Arial" panose="020B0604020202020204" pitchFamily="34" charset="0"/>
              </a:rPr>
              <a:t>Title of this slide (subtitle of this document)</a:t>
            </a:r>
            <a:endParaRPr lang="ja-JP" altLang="en-US" sz="900" b="1" dirty="0">
              <a:solidFill>
                <a:schemeClr val="accent6"/>
              </a:solidFill>
              <a:latin typeface="ＭＳ Ｐゴシック" panose="020B0600070205080204" pitchFamily="50" charset="-128"/>
            </a:endParaRPr>
          </a:p>
        </p:txBody>
      </p:sp>
      <p:sp>
        <p:nvSpPr>
          <p:cNvPr id="2" name="Text Box 8">
            <a:extLst>
              <a:ext uri="{FF2B5EF4-FFF2-40B4-BE49-F238E27FC236}">
                <a16:creationId xmlns:a16="http://schemas.microsoft.com/office/drawing/2014/main" id="{57529DBF-2C30-6CDF-B6C7-583721EB19E0}"/>
              </a:ext>
            </a:extLst>
          </p:cNvPr>
          <p:cNvSpPr txBox="1">
            <a:spLocks noChangeArrowheads="1"/>
          </p:cNvSpPr>
          <p:nvPr/>
        </p:nvSpPr>
        <p:spPr bwMode="auto">
          <a:xfrm>
            <a:off x="218587" y="1359317"/>
            <a:ext cx="7466264"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pPr>
            <a:r>
              <a:rPr lang="en-US" altLang="ja-JP" sz="1200" dirty="0">
                <a:solidFill>
                  <a:srgbClr val="040BC2"/>
                </a:solidFill>
                <a:latin typeface="ＭＳ Ｐゴシック" panose="020B0600070205080204" pitchFamily="50" charset="-128"/>
              </a:rPr>
              <a:t>Please use “Title of this slide (Subtitle of this document)” in the upper left corner. </a:t>
            </a:r>
            <a:endParaRPr lang="ja-JP" altLang="en-US" sz="900" b="1" dirty="0">
              <a:solidFill>
                <a:schemeClr val="accent6"/>
              </a:solidFill>
              <a:latin typeface="ＭＳ Ｐゴシック" panose="020B0600070205080204" pitchFamily="50" charset="-128"/>
            </a:endParaRPr>
          </a:p>
        </p:txBody>
      </p:sp>
      <p:sp>
        <p:nvSpPr>
          <p:cNvPr id="9" name="テキスト ボックス 8">
            <a:extLst>
              <a:ext uri="{FF2B5EF4-FFF2-40B4-BE49-F238E27FC236}">
                <a16:creationId xmlns:a16="http://schemas.microsoft.com/office/drawing/2014/main" id="{7707A52C-299C-1AA3-2FF6-542068F7E9A9}"/>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10" name="テキスト ボックス 9">
            <a:extLst>
              <a:ext uri="{FF2B5EF4-FFF2-40B4-BE49-F238E27FC236}">
                <a16:creationId xmlns:a16="http://schemas.microsoft.com/office/drawing/2014/main" id="{72A7F48E-0379-8696-47B3-F153990F258C}"/>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1" name="テキスト ボックス 10">
            <a:extLst>
              <a:ext uri="{FF2B5EF4-FFF2-40B4-BE49-F238E27FC236}">
                <a16:creationId xmlns:a16="http://schemas.microsoft.com/office/drawing/2014/main" id="{37B6B5A6-CF16-F57D-6484-C1E7EFD242A9}"/>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extLst>
      <p:ext uri="{BB962C8B-B14F-4D97-AF65-F5344CB8AC3E}">
        <p14:creationId xmlns:p14="http://schemas.microsoft.com/office/powerpoint/2010/main" val="3225498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52">
            <a:extLst>
              <a:ext uri="{FF2B5EF4-FFF2-40B4-BE49-F238E27FC236}">
                <a16:creationId xmlns:a16="http://schemas.microsoft.com/office/drawing/2014/main" id="{C3023DC1-470E-4348-B84F-33001A6936D7}"/>
              </a:ext>
            </a:extLst>
          </p:cNvPr>
          <p:cNvSpPr>
            <a:spLocks noChangeArrowheads="1"/>
          </p:cNvSpPr>
          <p:nvPr/>
        </p:nvSpPr>
        <p:spPr bwMode="auto">
          <a:xfrm>
            <a:off x="113290" y="128588"/>
            <a:ext cx="6485630" cy="367745"/>
          </a:xfrm>
          <a:prstGeom prst="roundRect">
            <a:avLst>
              <a:gd name="adj" fmla="val 16667"/>
            </a:avLst>
          </a:prstGeom>
          <a:solidFill>
            <a:schemeClr val="accent5">
              <a:lumMod val="20000"/>
              <a:lumOff val="80000"/>
            </a:schemeClr>
          </a:solidFill>
          <a:ln w="9525">
            <a:solidFill>
              <a:schemeClr val="tx1"/>
            </a:solidFill>
            <a:round/>
            <a:headEnd/>
            <a:tailEnd/>
          </a:ln>
        </p:spPr>
        <p:txBody>
          <a:bodyPr wrap="none"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defRPr/>
            </a:pPr>
            <a:endParaRPr lang="ja-JP" altLang="en-US" sz="1800">
              <a:latin typeface="Arial" panose="020B0604020202020204" pitchFamily="34" charset="0"/>
            </a:endParaRPr>
          </a:p>
        </p:txBody>
      </p:sp>
      <p:sp>
        <p:nvSpPr>
          <p:cNvPr id="16387" name="Rectangle 9">
            <a:extLst>
              <a:ext uri="{FF2B5EF4-FFF2-40B4-BE49-F238E27FC236}">
                <a16:creationId xmlns:a16="http://schemas.microsoft.com/office/drawing/2014/main" id="{C132EC08-63F5-4599-8BD5-E55B7F626A7A}"/>
              </a:ext>
            </a:extLst>
          </p:cNvPr>
          <p:cNvSpPr>
            <a:spLocks noChangeArrowheads="1"/>
          </p:cNvSpPr>
          <p:nvPr/>
        </p:nvSpPr>
        <p:spPr bwMode="auto">
          <a:xfrm>
            <a:off x="113289" y="127001"/>
            <a:ext cx="648563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800" dirty="0"/>
              <a:t>Plan for practical application and collaboration with companies (1)</a:t>
            </a:r>
          </a:p>
        </p:txBody>
      </p:sp>
      <p:sp>
        <p:nvSpPr>
          <p:cNvPr id="16388" name="テキスト ボックス 1">
            <a:extLst>
              <a:ext uri="{FF2B5EF4-FFF2-40B4-BE49-F238E27FC236}">
                <a16:creationId xmlns:a16="http://schemas.microsoft.com/office/drawing/2014/main" id="{BB9CB182-1271-4594-96C7-4D6E4A13E16E}"/>
              </a:ext>
            </a:extLst>
          </p:cNvPr>
          <p:cNvSpPr txBox="1">
            <a:spLocks noChangeArrowheads="1"/>
          </p:cNvSpPr>
          <p:nvPr/>
        </p:nvSpPr>
        <p:spPr bwMode="auto">
          <a:xfrm>
            <a:off x="113289" y="674621"/>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cs typeface="Arial" panose="020B0604020202020204" pitchFamily="34" charset="0"/>
              </a:rPr>
              <a:t>1) Goal and its plan for research and/or development</a:t>
            </a:r>
            <a:endParaRPr lang="ja-JP" altLang="en-US" sz="1400" dirty="0">
              <a:latin typeface="Arial" panose="020B0604020202020204" pitchFamily="34" charset="0"/>
              <a:cs typeface="Arial" panose="020B0604020202020204" pitchFamily="34" charset="0"/>
            </a:endParaRPr>
          </a:p>
        </p:txBody>
      </p:sp>
      <p:sp>
        <p:nvSpPr>
          <p:cNvPr id="16389" name="スライド番号プレースホルダー 1">
            <a:extLst>
              <a:ext uri="{FF2B5EF4-FFF2-40B4-BE49-F238E27FC236}">
                <a16:creationId xmlns:a16="http://schemas.microsoft.com/office/drawing/2014/main" id="{8C869971-92FF-47CF-BC90-DE69F4166C84}"/>
              </a:ext>
            </a:extLst>
          </p:cNvPr>
          <p:cNvSpPr>
            <a:spLocks noGrp="1"/>
          </p:cNvSpPr>
          <p:nvPr>
            <p:ph type="sldNum" sz="quarter" idx="12"/>
          </p:nvPr>
        </p:nvSpPr>
        <p:spPr bwMode="auto">
          <a:xfrm>
            <a:off x="7010400" y="6519863"/>
            <a:ext cx="2133600" cy="33813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fld id="{CD583C9A-6350-40C6-A0D7-5EE739B806F2}" type="slidenum">
              <a:rPr lang="ja-JP" altLang="en-US" sz="900" smtClean="0">
                <a:solidFill>
                  <a:srgbClr val="898989"/>
                </a:solidFill>
              </a:rPr>
              <a:pPr>
                <a:spcBef>
                  <a:spcPct val="0"/>
                </a:spcBef>
                <a:buFontTx/>
                <a:buNone/>
              </a:pPr>
              <a:t>8</a:t>
            </a:fld>
            <a:endParaRPr lang="ja-JP" altLang="en-US" sz="900" dirty="0">
              <a:solidFill>
                <a:srgbClr val="898989"/>
              </a:solidFill>
            </a:endParaRPr>
          </a:p>
        </p:txBody>
      </p:sp>
      <p:sp>
        <p:nvSpPr>
          <p:cNvPr id="16390" name="正方形/長方形 1">
            <a:extLst>
              <a:ext uri="{FF2B5EF4-FFF2-40B4-BE49-F238E27FC236}">
                <a16:creationId xmlns:a16="http://schemas.microsoft.com/office/drawing/2014/main" id="{832847CC-ADDA-4B68-AAA9-5C0D1B35B165}"/>
              </a:ext>
            </a:extLst>
          </p:cNvPr>
          <p:cNvSpPr>
            <a:spLocks noChangeArrowheads="1"/>
          </p:cNvSpPr>
          <p:nvPr/>
        </p:nvSpPr>
        <p:spPr bwMode="auto">
          <a:xfrm>
            <a:off x="113289" y="3092152"/>
            <a:ext cx="5325485" cy="30777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en-US" altLang="ja-JP" sz="1400" dirty="0">
                <a:latin typeface="Arial" panose="020B0604020202020204" pitchFamily="34" charset="0"/>
              </a:rPr>
              <a:t>2) Task of this proposal to success</a:t>
            </a:r>
            <a:endParaRPr lang="ja-JP" altLang="en-US" sz="1400" dirty="0">
              <a:latin typeface="Arial" panose="020B0604020202020204" pitchFamily="34" charset="0"/>
            </a:endParaRPr>
          </a:p>
        </p:txBody>
      </p:sp>
      <p:sp>
        <p:nvSpPr>
          <p:cNvPr id="12" name="正方形/長方形 3">
            <a:extLst>
              <a:ext uri="{FF2B5EF4-FFF2-40B4-BE49-F238E27FC236}">
                <a16:creationId xmlns:a16="http://schemas.microsoft.com/office/drawing/2014/main" id="{B76E98FF-AA42-440B-BF28-ACBE4EBB56F8}"/>
              </a:ext>
            </a:extLst>
          </p:cNvPr>
          <p:cNvSpPr>
            <a:spLocks noChangeArrowheads="1"/>
          </p:cNvSpPr>
          <p:nvPr/>
        </p:nvSpPr>
        <p:spPr bwMode="auto">
          <a:xfrm>
            <a:off x="226000" y="1826753"/>
            <a:ext cx="7704593"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describe the goals of the study and your future research plans to achieve those goals.</a:t>
            </a:r>
            <a:endParaRPr lang="ja-JP" altLang="en-US" sz="1000" b="1" dirty="0">
              <a:solidFill>
                <a:schemeClr val="accent6"/>
              </a:solidFill>
              <a:latin typeface="ＭＳ Ｐゴシック" panose="020B0600070205080204" pitchFamily="50" charset="-128"/>
            </a:endParaRPr>
          </a:p>
        </p:txBody>
      </p:sp>
      <p:sp>
        <p:nvSpPr>
          <p:cNvPr id="2" name="正方形/長方形 3">
            <a:extLst>
              <a:ext uri="{FF2B5EF4-FFF2-40B4-BE49-F238E27FC236}">
                <a16:creationId xmlns:a16="http://schemas.microsoft.com/office/drawing/2014/main" id="{0DD3D244-21E5-472C-AF05-C44D079A0535}"/>
              </a:ext>
            </a:extLst>
          </p:cNvPr>
          <p:cNvSpPr>
            <a:spLocks noChangeArrowheads="1"/>
          </p:cNvSpPr>
          <p:nvPr/>
        </p:nvSpPr>
        <p:spPr bwMode="auto">
          <a:xfrm>
            <a:off x="226000" y="4521322"/>
            <a:ext cx="5620915" cy="291426"/>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FontTx/>
              <a:buNone/>
              <a:defRPr/>
            </a:pPr>
            <a:r>
              <a:rPr lang="en-US" altLang="ja-JP" sz="1200" dirty="0">
                <a:solidFill>
                  <a:srgbClr val="040BC2"/>
                </a:solidFill>
                <a:latin typeface="+mn-ea"/>
                <a:ea typeface="+mn-ea"/>
              </a:rPr>
              <a:t>Please describe the challenges you anticipate in the process of achieving your goal</a:t>
            </a:r>
            <a:endParaRPr lang="ja-JP" altLang="en-US" sz="1000" b="1" dirty="0">
              <a:solidFill>
                <a:schemeClr val="accent6"/>
              </a:solidFill>
              <a:latin typeface="ＭＳ Ｐゴシック" panose="020B0600070205080204" pitchFamily="50" charset="-128"/>
            </a:endParaRPr>
          </a:p>
        </p:txBody>
      </p:sp>
      <p:sp>
        <p:nvSpPr>
          <p:cNvPr id="3" name="Text Box 8">
            <a:extLst>
              <a:ext uri="{FF2B5EF4-FFF2-40B4-BE49-F238E27FC236}">
                <a16:creationId xmlns:a16="http://schemas.microsoft.com/office/drawing/2014/main" id="{8FC7686D-1BD8-3EC6-56B0-77D8D435DDF2}"/>
              </a:ext>
            </a:extLst>
          </p:cNvPr>
          <p:cNvSpPr txBox="1">
            <a:spLocks noChangeArrowheads="1"/>
          </p:cNvSpPr>
          <p:nvPr/>
        </p:nvSpPr>
        <p:spPr bwMode="auto">
          <a:xfrm>
            <a:off x="226000" y="1330656"/>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cs typeface="Arial" panose="020B0604020202020204" pitchFamily="34" charset="0"/>
              </a:rPr>
              <a:t>1) Goal and its plan for research and/or development</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7" name="Text Box 8">
            <a:extLst>
              <a:ext uri="{FF2B5EF4-FFF2-40B4-BE49-F238E27FC236}">
                <a16:creationId xmlns:a16="http://schemas.microsoft.com/office/drawing/2014/main" id="{0AF6ABEE-8DAC-4ABB-E94F-05C80B733101}"/>
              </a:ext>
            </a:extLst>
          </p:cNvPr>
          <p:cNvSpPr txBox="1">
            <a:spLocks noChangeArrowheads="1"/>
          </p:cNvSpPr>
          <p:nvPr/>
        </p:nvSpPr>
        <p:spPr bwMode="auto">
          <a:xfrm>
            <a:off x="226000" y="3805069"/>
            <a:ext cx="7704593" cy="298864"/>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ts val="1800"/>
              </a:lnSpc>
              <a:spcBef>
                <a:spcPct val="0"/>
              </a:spcBef>
              <a:buNone/>
            </a:pPr>
            <a:r>
              <a:rPr lang="en-US" altLang="ja-JP" sz="1200" dirty="0">
                <a:solidFill>
                  <a:srgbClr val="040BC2"/>
                </a:solidFill>
                <a:latin typeface="ＭＳ Ｐゴシック" panose="020B0600070205080204" pitchFamily="50" charset="-128"/>
              </a:rPr>
              <a:t>Please Do not change this subtitle “</a:t>
            </a:r>
            <a:r>
              <a:rPr lang="en-US" altLang="ja-JP" sz="1200" dirty="0">
                <a:solidFill>
                  <a:srgbClr val="040BC2"/>
                </a:solidFill>
                <a:latin typeface="Arial" panose="020B0604020202020204" pitchFamily="34" charset="0"/>
              </a:rPr>
              <a:t>2) Task of this proposal to success</a:t>
            </a:r>
            <a:r>
              <a:rPr lang="en-US" altLang="ja-JP" sz="1200" dirty="0">
                <a:solidFill>
                  <a:srgbClr val="040BC2"/>
                </a:solidFill>
                <a:latin typeface="ＭＳ Ｐゴシック" panose="020B0600070205080204" pitchFamily="50" charset="-128"/>
              </a:rPr>
              <a:t>”.</a:t>
            </a:r>
            <a:endParaRPr lang="ja-JP" altLang="en-US" sz="900" b="1" dirty="0">
              <a:solidFill>
                <a:srgbClr val="040BC2"/>
              </a:solidFill>
              <a:latin typeface="ＭＳ Ｐゴシック" panose="020B0600070205080204" pitchFamily="50" charset="-128"/>
            </a:endParaRPr>
          </a:p>
        </p:txBody>
      </p:sp>
      <p:sp>
        <p:nvSpPr>
          <p:cNvPr id="8" name="テキスト ボックス 7">
            <a:extLst>
              <a:ext uri="{FF2B5EF4-FFF2-40B4-BE49-F238E27FC236}">
                <a16:creationId xmlns:a16="http://schemas.microsoft.com/office/drawing/2014/main" id="{84A32A8A-B295-F59E-5783-5AAC4D6C9997}"/>
              </a:ext>
            </a:extLst>
          </p:cNvPr>
          <p:cNvSpPr txBox="1"/>
          <p:nvPr/>
        </p:nvSpPr>
        <p:spPr>
          <a:xfrm>
            <a:off x="-1862" y="6681811"/>
            <a:ext cx="5078838" cy="182101"/>
          </a:xfrm>
          <a:prstGeom prst="rect">
            <a:avLst/>
          </a:prstGeom>
          <a:noFill/>
        </p:spPr>
        <p:txBody>
          <a:bodyPr wrap="square">
            <a:spAutoFit/>
          </a:bodyPr>
          <a:lstStyle/>
          <a:p>
            <a:pPr>
              <a:lnSpc>
                <a:spcPts val="720"/>
              </a:lnSpc>
            </a:pPr>
            <a:r>
              <a:rPr lang="en-US" altLang="ja-JP" sz="600" dirty="0">
                <a:latin typeface="メイリオ" panose="020B0604030504040204" pitchFamily="50" charset="-128"/>
                <a:ea typeface="メイリオ" panose="020B0604030504040204" pitchFamily="50" charset="-128"/>
              </a:rPr>
              <a:t>DSANJ</a:t>
            </a:r>
            <a:r>
              <a:rPr lang="ja-JP" altLang="en-US" sz="600" dirty="0">
                <a:latin typeface="メイリオ" panose="020B0604030504040204" pitchFamily="50" charset="-128"/>
                <a:ea typeface="メイリオ" panose="020B0604030504040204" pitchFamily="50" charset="-128"/>
              </a:rPr>
              <a:t>は研究者から受領した非秘密情報に基づいて本資料を編集・作成しています。本資料の二次利用を固く禁じます。</a:t>
            </a:r>
          </a:p>
        </p:txBody>
      </p:sp>
      <p:sp>
        <p:nvSpPr>
          <p:cNvPr id="9" name="テキスト ボックス 8">
            <a:extLst>
              <a:ext uri="{FF2B5EF4-FFF2-40B4-BE49-F238E27FC236}">
                <a16:creationId xmlns:a16="http://schemas.microsoft.com/office/drawing/2014/main" id="{F97C330F-9B7C-1152-0F34-792475F3DCA8}"/>
              </a:ext>
            </a:extLst>
          </p:cNvPr>
          <p:cNvSpPr txBox="1"/>
          <p:nvPr/>
        </p:nvSpPr>
        <p:spPr>
          <a:xfrm>
            <a:off x="0" y="6559991"/>
            <a:ext cx="7063152" cy="182742"/>
          </a:xfrm>
          <a:prstGeom prst="rect">
            <a:avLst/>
          </a:prstGeom>
          <a:noFill/>
        </p:spPr>
        <p:txBody>
          <a:bodyPr wrap="none" rtlCol="0">
            <a:spAutoFit/>
          </a:bodyPr>
          <a:lstStyle/>
          <a:p>
            <a:pPr>
              <a:lnSpc>
                <a:spcPts val="720"/>
              </a:lnSpc>
            </a:pP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DSANJ edits and creates this material based on non-confidential information received from the proposer and / or researcher.</a:t>
            </a:r>
            <a:r>
              <a:rPr lang="ja-JP" altLang="en-US" sz="600" dirty="0">
                <a:latin typeface="メイリオ" panose="020B0604030504040204" pitchFamily="50" charset="-128"/>
                <a:ea typeface="メイリオ" panose="020B0604030504040204" pitchFamily="50" charset="-128"/>
                <a:cs typeface="Calibri" panose="020F0502020204030204" pitchFamily="34" charset="0"/>
              </a:rPr>
              <a:t> </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Any Secondary use of this material is strictly prohibited.</a:t>
            </a:r>
            <a:endParaRPr kumimoji="1" lang="ja-JP" altLang="en-US" sz="600" dirty="0">
              <a:latin typeface="メイリオ" panose="020B0604030504040204" pitchFamily="50" charset="-128"/>
              <a:ea typeface="メイリオ" panose="020B0604030504040204" pitchFamily="50" charset="-128"/>
              <a:cs typeface="Calibri" panose="020F0502020204030204" pitchFamily="34" charset="0"/>
            </a:endParaRPr>
          </a:p>
        </p:txBody>
      </p:sp>
      <p:sp>
        <p:nvSpPr>
          <p:cNvPr id="10" name="テキスト ボックス 9">
            <a:extLst>
              <a:ext uri="{FF2B5EF4-FFF2-40B4-BE49-F238E27FC236}">
                <a16:creationId xmlns:a16="http://schemas.microsoft.com/office/drawing/2014/main" id="{A1ED1CC3-D972-3E18-A455-ECF6F27394F0}"/>
              </a:ext>
            </a:extLst>
          </p:cNvPr>
          <p:cNvSpPr txBox="1"/>
          <p:nvPr/>
        </p:nvSpPr>
        <p:spPr>
          <a:xfrm>
            <a:off x="0" y="6434594"/>
            <a:ext cx="2566728" cy="184666"/>
          </a:xfrm>
          <a:prstGeom prst="rect">
            <a:avLst/>
          </a:prstGeom>
          <a:noFill/>
        </p:spPr>
        <p:txBody>
          <a:bodyPr wrap="none" rtlCol="0">
            <a:spAutoFit/>
          </a:bodyPr>
          <a:lstStyle/>
          <a:p>
            <a:r>
              <a:rPr lang="en-US" altLang="ja-JP" sz="600" dirty="0">
                <a:latin typeface="メイリオ" panose="020B0604030504040204" pitchFamily="50" charset="-128"/>
                <a:ea typeface="メイリオ" panose="020B0604030504040204" pitchFamily="50" charset="-128"/>
                <a:cs typeface="Calibri" panose="020F0502020204030204" pitchFamily="34" charset="0"/>
              </a:rPr>
              <a:t>Copyright © 2024 Drug Seeds Alliance Network Japan</a:t>
            </a:r>
            <a:r>
              <a:rPr kumimoji="1" lang="en-US" altLang="ja-JP" sz="600" dirty="0">
                <a:latin typeface="メイリオ" panose="020B0604030504040204" pitchFamily="50" charset="-128"/>
                <a:ea typeface="メイリオ" panose="020B0604030504040204" pitchFamily="50" charset="-128"/>
                <a:cs typeface="Calibri" panose="020F0502020204030204" pitchFamily="34" charset="0"/>
              </a:rPr>
              <a:t> (DSANJ)</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728</TotalTime>
  <Words>1844</Words>
  <Application>Microsoft Office PowerPoint</Application>
  <PresentationFormat>画面に合わせる (4:3)</PresentationFormat>
  <Paragraphs>121</Paragraphs>
  <Slides>12</Slides>
  <Notes>11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12</vt:i4>
      </vt:variant>
    </vt:vector>
  </HeadingPairs>
  <TitlesOfParts>
    <vt:vector size="17"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（仮題）</dc:title>
  <dc:creator>to-yoshikawa</dc:creator>
  <cp:lastModifiedBy>Tohru Yoshikawa</cp:lastModifiedBy>
  <cp:revision>315</cp:revision>
  <cp:lastPrinted>2019-04-11T05:48:52Z</cp:lastPrinted>
  <dcterms:created xsi:type="dcterms:W3CDTF">2010-05-17T10:26:31Z</dcterms:created>
  <dcterms:modified xsi:type="dcterms:W3CDTF">2024-11-14T17:56:08Z</dcterms:modified>
</cp:coreProperties>
</file>